
<file path=[Content_Types].xml><?xml version="1.0" encoding="utf-8"?>
<Types xmlns="http://schemas.openxmlformats.org/package/2006/content-types">
  <Default Extension="rels" ContentType="application/vnd.openxmlformats-package.relationships+xml"/>
  <Default Extension="xml" ContentType="application/xml"/>
  <Default Extension="xlsx" ContentType="application/vnd.openxmlformats-officedocument.spreadsheetml.sheet"/>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1.xml" ContentType="application/vnd.openxmlformats-officedocument.presentationml.notes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type="screen16x9" cy="6858000" cx="12192000"/>
  <p:notesSz cx="10236200" cy="710565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591" autoAdjust="0"/>
    <p:restoredTop sz="94667" autoAdjust="0"/>
  </p:normalViewPr>
  <p:slideViewPr>
    <p:cSldViewPr>
      <p:cViewPr varScale="1">
        <p:scale>
          <a:sx n="81" d="100"/>
          <a:sy n="81" d="100"/>
        </p:scale>
        <p:origin x="725" y="53"/>
      </p:cViewPr>
      <p:guideLst>
        <p:guide orient="horz" pos="2880"/>
        <p:guide pos="2160"/>
      </p:guideLst>
    </p:cSldViewPr>
  </p:slideViewPr>
  <p:outlineViewPr>
    <p:cViewPr>
      <p:scale>
        <a:sx n="33" d="100"/>
        <a:sy n="33" d="100"/>
      </p:scale>
      <p:origin x="0" y="71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tableStyles" Target="tableStyles.xml"/><Relationship Id="rId68" Type="http://schemas.openxmlformats.org/officeDocument/2006/relationships/presProps" Target="presProps.xml"/><Relationship Id="rId69" Type="http://schemas.openxmlformats.org/officeDocument/2006/relationships/viewProps" Target="viewProps.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2007_Workbook1.xlsx"/><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29337722067921086"/>
          <c:y val="0.029411487552549798"/>
          <c:w val="0.95079002810951"/>
          <c:h val="0.8244533204740614"/>
        </c:manualLayout>
      </c:layout>
      <c:barChart>
        <c:barDir val="col"/>
        <c:grouping val="clustered"/>
        <c:varyColors val="0"/>
        <c:dLbls>
          <c:showLegendKey val="0"/>
          <c:showVal val="0"/>
          <c:showCatName val="0"/>
          <c:showSerName val="0"/>
          <c:showPercent val="0"/>
          <c:showBubbleSize val="0"/>
        </c:dLbls>
        <c:gapWidth val="219"/>
        <c:overlap val="-27"/>
        <c:axId val="90037248"/>
        <c:axId val="90079232"/>
      </c:barChart>
      <c:catAx>
        <c:axId val="90037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079232"/>
        <c:crosses val="autoZero"/>
        <c:auto val="1"/>
        <c:lblAlgn val="ctr"/>
        <c:lblOffset val="100"/>
        <c:noMultiLvlLbl val="0"/>
      </c:catAx>
      <c:valAx>
        <c:axId val="900792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037248"/>
        <c:crosses val="autoZero"/>
        <c:crossBetween val="between"/>
        <c:majorUnit val="1.0"/>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8:58:45.58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0,'32'20,"1"-1,0-2,38 13,11 6,608 309,-565-280,66 38,101 49,-152-99,-29-12,178 92,111 43,-395-174,1 0,-1 0,0-1,1 1,-1-1,1 0,0-1,8 0,-12 0,-1 0,1-1,-1 0,1 1,-1-1,1 0,-1 0,0 1,1-1,-1 0,0 0,0-1,1 1,-1 0,0 0,0-1,-1 1,1 0,0-1,0 1,0-1,-1 1,1-1,-1 1,0-1,1 1,-1-1,0 0,0 1,0-1,0 1,0-1,0-2,-5-164,0 41,5 95,0-58,-4 1,-15-93,15 157,-2 0,0 0,-2 0,0 1,-2 0,0 1,-2 0,-1 0,0 2,-2-1,-32-36,37 50,1 0,-1 0,0 1,-1 1,1 0,-1 0,-1 1,1 0,-1 1,0 0,-15-2,-16-1,-81-3,103 8,-749-6,539 9,227-1,0 0,0 0,1 1,-1-1,0 1,0-1,0 1,1 1,-1-1,-5 3,7-3,0 1,1-1,-1 1,1-1,-1 1,1 0,0-1,0 1,0 0,0 0,0 0,0 0,0 0,0 0,1 0,-1 0,1 0,0 0,-1 1,1 1,0 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8:59:02.11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8:59:02.5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8:59:02.88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8:59:04.20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59" name=""/>
        <p:cNvGrpSpPr/>
        <p:nvPr/>
      </p:nvGrpSpPr>
      <p:grpSpPr>
        <a:xfrm>
          <a:off x="0" y="0"/>
          <a:ext cx="0" cy="0"/>
          <a:chOff x="0" y="0"/>
          <a:chExt cx="0" cy="0"/>
        </a:xfrm>
      </p:grpSpPr>
      <p:sp>
        <p:nvSpPr>
          <p:cNvPr id="1048766" name="Header Placeholder 1"/>
          <p:cNvSpPr>
            <a:spLocks noGrp="1"/>
          </p:cNvSpPr>
          <p:nvPr>
            <p:ph type="hdr" sz="quarter"/>
          </p:nvPr>
        </p:nvSpPr>
        <p:spPr>
          <a:xfrm>
            <a:off x="0" y="0"/>
            <a:ext cx="4435687" cy="356928"/>
          </a:xfrm>
          <a:prstGeom prst="rect"/>
        </p:spPr>
        <p:txBody>
          <a:bodyPr bIns="45720" lIns="91440" rIns="91440" rtlCol="0" tIns="45720" vert="horz"/>
          <a:lstStyle>
            <a:lvl1pPr algn="l">
              <a:defRPr sz="1200"/>
            </a:lvl1pPr>
          </a:lstStyle>
          <a:p>
            <a:endParaRPr lang="en-IN"/>
          </a:p>
        </p:txBody>
      </p:sp>
      <p:sp>
        <p:nvSpPr>
          <p:cNvPr id="1048767" name="Date Placeholder 2"/>
          <p:cNvSpPr>
            <a:spLocks noGrp="1"/>
          </p:cNvSpPr>
          <p:nvPr>
            <p:ph type="dt" idx="1"/>
          </p:nvPr>
        </p:nvSpPr>
        <p:spPr>
          <a:xfrm>
            <a:off x="5797847" y="0"/>
            <a:ext cx="4435687" cy="356928"/>
          </a:xfrm>
          <a:prstGeom prst="rect"/>
        </p:spPr>
        <p:txBody>
          <a:bodyPr bIns="45720" lIns="91440" rIns="91440" rtlCol="0" tIns="45720" vert="horz"/>
          <a:lstStyle>
            <a:lvl1pPr algn="r">
              <a:defRPr sz="1200"/>
            </a:lvl1pPr>
          </a:lstStyle>
          <a:p>
            <a:fld id="{CB2FFBBC-7EA0-4C90-97B3-510249D296E5}" type="datetimeFigureOut">
              <a:rPr lang="en-IN" smtClean="0"/>
              <a:t>02-03-2023</a:t>
            </a:fld>
            <a:endParaRPr lang="en-IN"/>
          </a:p>
        </p:txBody>
      </p:sp>
      <p:sp>
        <p:nvSpPr>
          <p:cNvPr id="1048768" name="Slide Image Placeholder 3"/>
          <p:cNvSpPr>
            <a:spLocks noChangeAspect="1" noRot="1" noGrp="1"/>
          </p:cNvSpPr>
          <p:nvPr>
            <p:ph type="sldImg" idx="2"/>
          </p:nvPr>
        </p:nvSpPr>
        <p:spPr>
          <a:xfrm>
            <a:off x="2987675" y="889000"/>
            <a:ext cx="4260850" cy="2397125"/>
          </a:xfrm>
          <a:prstGeom prst="rect"/>
          <a:noFill/>
          <a:ln w="12700">
            <a:solidFill>
              <a:prstClr val="black"/>
            </a:solidFill>
          </a:ln>
        </p:spPr>
        <p:txBody>
          <a:bodyPr anchor="ctr" bIns="45720" lIns="91440" rIns="91440" rtlCol="0" tIns="45720" vert="horz"/>
          <a:p>
            <a:endParaRPr lang="en-IN"/>
          </a:p>
        </p:txBody>
      </p:sp>
      <p:sp>
        <p:nvSpPr>
          <p:cNvPr id="1048769" name="Notes Placeholder 4"/>
          <p:cNvSpPr>
            <a:spLocks noGrp="1"/>
          </p:cNvSpPr>
          <p:nvPr>
            <p:ph type="body" sz="quarter" idx="3"/>
          </p:nvPr>
        </p:nvSpPr>
        <p:spPr>
          <a:xfrm>
            <a:off x="1023620" y="3419595"/>
            <a:ext cx="8188960" cy="2797849"/>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70" name="Footer Placeholder 5"/>
          <p:cNvSpPr>
            <a:spLocks noGrp="1"/>
          </p:cNvSpPr>
          <p:nvPr>
            <p:ph type="ftr" sz="quarter" idx="4"/>
          </p:nvPr>
        </p:nvSpPr>
        <p:spPr>
          <a:xfrm>
            <a:off x="0" y="6748724"/>
            <a:ext cx="4435687" cy="356927"/>
          </a:xfrm>
          <a:prstGeom prst="rect"/>
        </p:spPr>
        <p:txBody>
          <a:bodyPr anchor="b" bIns="45720" lIns="91440" rIns="91440" rtlCol="0" tIns="45720" vert="horz"/>
          <a:lstStyle>
            <a:lvl1pPr algn="l">
              <a:defRPr sz="1200"/>
            </a:lvl1pPr>
          </a:lstStyle>
          <a:p>
            <a:endParaRPr lang="en-IN"/>
          </a:p>
        </p:txBody>
      </p:sp>
      <p:sp>
        <p:nvSpPr>
          <p:cNvPr id="1048771" name="Slide Number Placeholder 6"/>
          <p:cNvSpPr>
            <a:spLocks noGrp="1"/>
          </p:cNvSpPr>
          <p:nvPr>
            <p:ph type="sldNum" sz="quarter" idx="5"/>
          </p:nvPr>
        </p:nvSpPr>
        <p:spPr>
          <a:xfrm>
            <a:off x="5797847" y="6748724"/>
            <a:ext cx="4435687" cy="356927"/>
          </a:xfrm>
          <a:prstGeom prst="rect"/>
        </p:spPr>
        <p:txBody>
          <a:bodyPr anchor="b" bIns="45720" lIns="91440" rIns="91440" rtlCol="0" tIns="45720" vert="horz"/>
          <a:lstStyle>
            <a:lvl1pPr algn="r">
              <a:defRPr sz="1200"/>
            </a:lvl1pPr>
          </a:lstStyle>
          <a:p>
            <a:fld id="{32F15DC8-3111-40CB-8ADB-2F7E37E10508}" type="slidenum">
              <a:rPr lang="en-IN" smtClean="0"/>
              <a:t>‹#›</a:t>
            </a:fld>
            <a:endParaRPr lang="en-I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14" name="Slide Image Placeholder 1"/>
          <p:cNvSpPr>
            <a:spLocks noChangeAspect="1" noRot="1" noGrp="1"/>
          </p:cNvSpPr>
          <p:nvPr>
            <p:ph type="sldImg"/>
          </p:nvPr>
        </p:nvSpPr>
        <p:spPr/>
      </p:sp>
      <p:sp>
        <p:nvSpPr>
          <p:cNvPr id="1048615" name="Notes Placeholder 2"/>
          <p:cNvSpPr>
            <a:spLocks noGrp="1"/>
          </p:cNvSpPr>
          <p:nvPr>
            <p:ph type="body" idx="1"/>
          </p:nvPr>
        </p:nvSpPr>
        <p:spPr/>
        <p:txBody>
          <a:bodyPr/>
          <a:p>
            <a:endParaRPr dirty="0" lang="en-IN"/>
          </a:p>
        </p:txBody>
      </p:sp>
      <p:sp>
        <p:nvSpPr>
          <p:cNvPr id="1048616" name="Slide Number Placeholder 3"/>
          <p:cNvSpPr>
            <a:spLocks noGrp="1"/>
          </p:cNvSpPr>
          <p:nvPr>
            <p:ph type="sldNum" sz="quarter" idx="5"/>
          </p:nvPr>
        </p:nvSpPr>
        <p:spPr/>
        <p:txBody>
          <a:bodyPr/>
          <a:p>
            <a:fld id="{32F15DC8-3111-40CB-8ADB-2F7E37E10508}" type="slidenum">
              <a:rPr lang="en-IN" smtClean="0"/>
              <a:t>12</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670" name="Slide Image Placeholder 1"/>
          <p:cNvSpPr>
            <a:spLocks noChangeAspect="1" noRot="1" noGrp="1"/>
          </p:cNvSpPr>
          <p:nvPr>
            <p:ph type="sldImg"/>
          </p:nvPr>
        </p:nvSpPr>
        <p:spPr/>
      </p:sp>
      <p:sp>
        <p:nvSpPr>
          <p:cNvPr id="1048671" name="Notes Placeholder 2"/>
          <p:cNvSpPr>
            <a:spLocks noGrp="1"/>
          </p:cNvSpPr>
          <p:nvPr>
            <p:ph type="body" idx="1"/>
          </p:nvPr>
        </p:nvSpPr>
        <p:spPr/>
        <p:txBody>
          <a:bodyPr/>
          <a:p>
            <a:endParaRPr dirty="0" lang="en-IN"/>
          </a:p>
        </p:txBody>
      </p:sp>
      <p:sp>
        <p:nvSpPr>
          <p:cNvPr id="1048672" name="Slide Number Placeholder 3"/>
          <p:cNvSpPr>
            <a:spLocks noGrp="1"/>
          </p:cNvSpPr>
          <p:nvPr>
            <p:ph type="sldNum" sz="quarter" idx="5"/>
          </p:nvPr>
        </p:nvSpPr>
        <p:spPr/>
        <p:txBody>
          <a:bodyPr/>
          <a:p>
            <a:fld id="{32F15DC8-3111-40CB-8ADB-2F7E37E10508}" type="slidenum">
              <a:rPr lang="en-IN" smtClean="0"/>
              <a:t>27</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57" name=""/>
        <p:cNvGrpSpPr/>
        <p:nvPr/>
      </p:nvGrpSpPr>
      <p:grpSpPr>
        <a:xfrm>
          <a:off x="0" y="0"/>
          <a:ext cx="0" cy="0"/>
          <a:chOff x="0" y="0"/>
          <a:chExt cx="0" cy="0"/>
        </a:xfrm>
      </p:grpSpPr>
      <p:sp>
        <p:nvSpPr>
          <p:cNvPr id="1048755" name="Holder 2"/>
          <p:cNvSpPr>
            <a:spLocks noGrp="1"/>
          </p:cNvSpPr>
          <p:nvPr>
            <p:ph type="ctrTitle"/>
          </p:nvPr>
        </p:nvSpPr>
        <p:spPr>
          <a:xfrm>
            <a:off x="914400" y="2125980"/>
            <a:ext cx="10363200" cy="482601"/>
          </a:xfrm>
          <a:prstGeom prst="rect"/>
        </p:spPr>
        <p:txBody>
          <a:bodyPr bIns="0" lIns="0" rIns="0" tIns="0" wrap="square">
            <a:spAutoFit/>
          </a:bodyPr>
          <a:p/>
        </p:txBody>
      </p:sp>
      <p:sp>
        <p:nvSpPr>
          <p:cNvPr id="1048756" name="Holder 3"/>
          <p:cNvSpPr>
            <a:spLocks noGrp="1"/>
          </p:cNvSpPr>
          <p:nvPr>
            <p:ph type="subTitle" idx="4"/>
          </p:nvPr>
        </p:nvSpPr>
        <p:spPr>
          <a:xfrm>
            <a:off x="1828800" y="3840480"/>
            <a:ext cx="8534400" cy="266700"/>
          </a:xfrm>
          <a:prstGeom prst="rect"/>
        </p:spPr>
        <p:txBody>
          <a:bodyPr bIns="0" lIns="0" rIns="0" tIns="0" wrap="square">
            <a:spAutoFit/>
          </a:bodyPr>
          <a:p/>
        </p:txBody>
      </p:sp>
      <p:sp>
        <p:nvSpPr>
          <p:cNvPr id="1048757" name="Holder 4"/>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758" name="Holder 5"/>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t>3/2/2023</a:t>
            </a:fld>
            <a:endParaRPr lang="en-US"/>
          </a:p>
        </p:txBody>
      </p:sp>
      <p:sp>
        <p:nvSpPr>
          <p:cNvPr id="1048759" name="Holder 6"/>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8" name=""/>
        <p:cNvGrpSpPr/>
        <p:nvPr/>
      </p:nvGrpSpPr>
      <p:grpSpPr>
        <a:xfrm>
          <a:off x="0" y="0"/>
          <a:ext cx="0" cy="0"/>
          <a:chOff x="0" y="0"/>
          <a:chExt cx="0" cy="0"/>
        </a:xfrm>
      </p:grpSpPr>
      <p:sp>
        <p:nvSpPr>
          <p:cNvPr id="1048581" name="Holder 2"/>
          <p:cNvSpPr>
            <a:spLocks noGrp="1"/>
          </p:cNvSpPr>
          <p:nvPr>
            <p:ph type="title"/>
          </p:nvPr>
        </p:nvSpPr>
        <p:spPr>
          <a:xfrm>
            <a:off x="4652136" y="345186"/>
            <a:ext cx="2887726" cy="482601"/>
          </a:xfrm>
        </p:spPr>
        <p:txBody>
          <a:bodyPr bIns="0" lIns="0" rIns="0" tIns="0"/>
          <a:lstStyle>
            <a:lvl1pPr>
              <a:defRPr b="1" sz="3200" i="0" u="heavy">
                <a:solidFill>
                  <a:schemeClr val="tx1"/>
                </a:solidFill>
                <a:latin typeface="Times New Roman"/>
                <a:cs typeface="Times New Roman"/>
              </a:defRPr>
            </a:lvl1pPr>
          </a:lstStyle>
          <a:p/>
        </p:txBody>
      </p:sp>
      <p:sp>
        <p:nvSpPr>
          <p:cNvPr id="1048582" name="Holder 3"/>
          <p:cNvSpPr>
            <a:spLocks noGrp="1"/>
          </p:cNvSpPr>
          <p:nvPr>
            <p:ph type="body" idx="1"/>
          </p:nvPr>
        </p:nvSpPr>
        <p:spPr>
          <a:xfrm>
            <a:off x="665924" y="3298063"/>
            <a:ext cx="11044555" cy="266700"/>
          </a:xfrm>
        </p:spPr>
        <p:txBody>
          <a:bodyPr bIns="0" lIns="0" rIns="0" tIns="0"/>
          <a:lstStyle>
            <a:lvl1pPr>
              <a:defRPr b="0" i="0">
                <a:solidFill>
                  <a:schemeClr val="tx1"/>
                </a:solidFill>
              </a:defRPr>
            </a:lvl1pPr>
          </a:lstStyle>
          <a:p/>
        </p:txBody>
      </p:sp>
      <p:sp>
        <p:nvSpPr>
          <p:cNvPr id="1048583" name="Holder 4"/>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584" name="Holder 5"/>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t>3/2/2023</a:t>
            </a:fld>
            <a:endParaRPr lang="en-US"/>
          </a:p>
        </p:txBody>
      </p:sp>
      <p:sp>
        <p:nvSpPr>
          <p:cNvPr id="1048585" name="Holder 6"/>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58" name=""/>
        <p:cNvGrpSpPr/>
        <p:nvPr/>
      </p:nvGrpSpPr>
      <p:grpSpPr>
        <a:xfrm>
          <a:off x="0" y="0"/>
          <a:ext cx="0" cy="0"/>
          <a:chOff x="0" y="0"/>
          <a:chExt cx="0" cy="0"/>
        </a:xfrm>
      </p:grpSpPr>
      <p:sp>
        <p:nvSpPr>
          <p:cNvPr id="1048760" name="Holder 2"/>
          <p:cNvSpPr>
            <a:spLocks noGrp="1"/>
          </p:cNvSpPr>
          <p:nvPr>
            <p:ph type="title"/>
          </p:nvPr>
        </p:nvSpPr>
        <p:spPr>
          <a:xfrm>
            <a:off x="4652136" y="345186"/>
            <a:ext cx="2887726" cy="482601"/>
          </a:xfrm>
        </p:spPr>
        <p:txBody>
          <a:bodyPr bIns="0" lIns="0" rIns="0" tIns="0"/>
          <a:lstStyle>
            <a:lvl1pPr>
              <a:defRPr b="1" sz="3200" i="0" u="heavy">
                <a:solidFill>
                  <a:schemeClr val="tx1"/>
                </a:solidFill>
                <a:latin typeface="Times New Roman"/>
                <a:cs typeface="Times New Roman"/>
              </a:defRPr>
            </a:lvl1pPr>
          </a:lstStyle>
          <a:p/>
        </p:txBody>
      </p:sp>
      <p:sp>
        <p:nvSpPr>
          <p:cNvPr id="1048761" name="Holder 3"/>
          <p:cNvSpPr>
            <a:spLocks noGrp="1"/>
          </p:cNvSpPr>
          <p:nvPr>
            <p:ph sz="half" idx="2"/>
          </p:nvPr>
        </p:nvSpPr>
        <p:spPr>
          <a:xfrm>
            <a:off x="609600" y="1577340"/>
            <a:ext cx="5303520" cy="266700"/>
          </a:xfrm>
          <a:prstGeom prst="rect"/>
        </p:spPr>
        <p:txBody>
          <a:bodyPr bIns="0" lIns="0" rIns="0" tIns="0" wrap="square">
            <a:spAutoFit/>
          </a:bodyPr>
          <a:p/>
        </p:txBody>
      </p:sp>
      <p:sp>
        <p:nvSpPr>
          <p:cNvPr id="1048762" name="Holder 4"/>
          <p:cNvSpPr>
            <a:spLocks noGrp="1"/>
          </p:cNvSpPr>
          <p:nvPr>
            <p:ph sz="half" idx="3"/>
          </p:nvPr>
        </p:nvSpPr>
        <p:spPr>
          <a:xfrm>
            <a:off x="6278880" y="1577340"/>
            <a:ext cx="5303520" cy="266700"/>
          </a:xfrm>
          <a:prstGeom prst="rect"/>
        </p:spPr>
        <p:txBody>
          <a:bodyPr bIns="0" lIns="0" rIns="0" tIns="0" wrap="square">
            <a:spAutoFit/>
          </a:bodyPr>
          <a:p/>
        </p:txBody>
      </p:sp>
      <p:sp>
        <p:nvSpPr>
          <p:cNvPr id="1048763" name="Holder 5"/>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764" name="Holder 6"/>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t>3/2/2023</a:t>
            </a:fld>
            <a:endParaRPr lang="en-US"/>
          </a:p>
        </p:txBody>
      </p:sp>
      <p:sp>
        <p:nvSpPr>
          <p:cNvPr id="1048765" name="Holder 7"/>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type="obj">
  <p:cSld name="Title Only">
    <p:bg>
      <p:bgPr>
        <a:solidFill>
          <a:schemeClr val="bg1"/>
        </a:solidFill>
        <a:effectLst/>
      </p:bgPr>
    </p:bg>
    <p:spTree>
      <p:nvGrpSpPr>
        <p:cNvPr id="130" name=""/>
        <p:cNvGrpSpPr/>
        <p:nvPr/>
      </p:nvGrpSpPr>
      <p:grpSpPr>
        <a:xfrm>
          <a:off x="0" y="0"/>
          <a:ext cx="0" cy="0"/>
          <a:chOff x="0" y="0"/>
          <a:chExt cx="0" cy="0"/>
        </a:xfrm>
      </p:grpSpPr>
      <p:pic>
        <p:nvPicPr>
          <p:cNvPr id="2097215" name="bg object 16"/>
          <p:cNvPicPr>
            <a:picLocks/>
          </p:cNvPicPr>
          <p:nvPr/>
        </p:nvPicPr>
        <p:blipFill>
          <a:blip xmlns:r="http://schemas.openxmlformats.org/officeDocument/2006/relationships" r:embed="rId1" cstate="print"/>
          <a:stretch>
            <a:fillRect/>
          </a:stretch>
        </p:blipFill>
        <p:spPr>
          <a:xfrm>
            <a:off x="172212" y="152400"/>
            <a:ext cx="1583436" cy="1568196"/>
          </a:xfrm>
          <a:prstGeom prst="rect"/>
        </p:spPr>
      </p:pic>
      <p:pic>
        <p:nvPicPr>
          <p:cNvPr id="2097216" name="bg object 17"/>
          <p:cNvPicPr>
            <a:picLocks/>
          </p:cNvPicPr>
          <p:nvPr/>
        </p:nvPicPr>
        <p:blipFill>
          <a:blip xmlns:r="http://schemas.openxmlformats.org/officeDocument/2006/relationships" r:embed="rId2" cstate="print"/>
          <a:stretch>
            <a:fillRect/>
          </a:stretch>
        </p:blipFill>
        <p:spPr>
          <a:xfrm>
            <a:off x="10652759" y="152400"/>
            <a:ext cx="1539239" cy="1560576"/>
          </a:xfrm>
          <a:prstGeom prst="rect"/>
        </p:spPr>
      </p:pic>
      <p:sp>
        <p:nvSpPr>
          <p:cNvPr id="1048725" name="Holder 2"/>
          <p:cNvSpPr>
            <a:spLocks noGrp="1"/>
          </p:cNvSpPr>
          <p:nvPr>
            <p:ph type="title"/>
          </p:nvPr>
        </p:nvSpPr>
        <p:spPr>
          <a:xfrm>
            <a:off x="4652136" y="345186"/>
            <a:ext cx="2887726" cy="482601"/>
          </a:xfrm>
        </p:spPr>
        <p:txBody>
          <a:bodyPr bIns="0" lIns="0" rIns="0" tIns="0"/>
          <a:lstStyle>
            <a:lvl1pPr>
              <a:defRPr b="1" sz="3200" i="0" u="heavy">
                <a:solidFill>
                  <a:schemeClr val="tx1"/>
                </a:solidFill>
                <a:latin typeface="Times New Roman"/>
                <a:cs typeface="Times New Roman"/>
              </a:defRPr>
            </a:lvl1pPr>
          </a:lstStyle>
          <a:p/>
        </p:txBody>
      </p:sp>
      <p:sp>
        <p:nvSpPr>
          <p:cNvPr id="1048726" name="Holder 3"/>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727" name="Holder 4"/>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t>3/2/2023</a:t>
            </a:fld>
            <a:endParaRPr lang="en-US"/>
          </a:p>
        </p:txBody>
      </p:sp>
      <p:sp>
        <p:nvSpPr>
          <p:cNvPr id="1048728" name="Holder 5"/>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95" name=""/>
        <p:cNvGrpSpPr/>
        <p:nvPr/>
      </p:nvGrpSpPr>
      <p:grpSpPr>
        <a:xfrm>
          <a:off x="0" y="0"/>
          <a:ext cx="0" cy="0"/>
          <a:chOff x="0" y="0"/>
          <a:chExt cx="0" cy="0"/>
        </a:xfrm>
      </p:grpSpPr>
      <p:sp>
        <p:nvSpPr>
          <p:cNvPr id="1048631" name="Holder 2"/>
          <p:cNvSpPr>
            <a:spLocks noGrp="1"/>
          </p:cNvSpPr>
          <p:nvPr>
            <p:ph type="ftr" sz="quarter" idx="5"/>
          </p:nvPr>
        </p:nvSpPr>
        <p:spPr/>
        <p:txBody>
          <a:bodyPr bIns="0" lIns="0" rIns="0" tIns="0"/>
          <a:lstStyle>
            <a:lvl1pPr algn="ctr">
              <a:defRPr>
                <a:solidFill>
                  <a:schemeClr val="tx1">
                    <a:tint val="75000"/>
                  </a:schemeClr>
                </a:solidFill>
              </a:defRPr>
            </a:lvl1pPr>
          </a:lstStyle>
          <a:p/>
        </p:txBody>
      </p:sp>
      <p:sp>
        <p:nvSpPr>
          <p:cNvPr id="1048632" name="Holder 3"/>
          <p:cNvSpPr>
            <a:spLocks noGrp="1"/>
          </p:cNvSpPr>
          <p:nvPr>
            <p:ph type="dt" sz="half" idx="6"/>
          </p:nvPr>
        </p:nvSpPr>
        <p:spPr/>
        <p:txBody>
          <a:bodyPr bIns="0" lIns="0" rIns="0" tIns="0"/>
          <a:lstStyle>
            <a:lvl1pPr algn="l">
              <a:defRPr>
                <a:solidFill>
                  <a:schemeClr val="tx1">
                    <a:tint val="75000"/>
                  </a:schemeClr>
                </a:solidFill>
              </a:defRPr>
            </a:lvl1pPr>
          </a:lstStyle>
          <a:p>
            <a:fld id="{1D8BD707-D9CF-40AE-B4C6-C98DA3205C09}" type="datetimeFigureOut">
              <a:rPr lang="en-US"/>
              <a:t>3/2/2023</a:t>
            </a:fld>
            <a:endParaRPr lang="en-US"/>
          </a:p>
        </p:txBody>
      </p:sp>
      <p:sp>
        <p:nvSpPr>
          <p:cNvPr id="1048633" name="Holder 4"/>
          <p:cNvSpPr>
            <a:spLocks noGrp="1"/>
          </p:cNvSpPr>
          <p:nvPr>
            <p:ph type="sldNum" sz="quarter" idx="7"/>
          </p:nvPr>
        </p:nvSpPr>
        <p:spPr/>
        <p:txBody>
          <a:bodyPr bIns="0" lIns="0" rIns="0" t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2" name=""/>
        <p:cNvGrpSpPr/>
        <p:nvPr/>
      </p:nvGrpSpPr>
      <p:grpSpPr>
        <a:xfrm>
          <a:off x="0" y="0"/>
          <a:ext cx="0" cy="0"/>
          <a:chOff x="0" y="0"/>
          <a:chExt cx="0" cy="0"/>
        </a:xfrm>
      </p:grpSpPr>
      <p:sp>
        <p:nvSpPr>
          <p:cNvPr id="1048576" name="Holder 2"/>
          <p:cNvSpPr>
            <a:spLocks noGrp="1"/>
          </p:cNvSpPr>
          <p:nvPr>
            <p:ph type="title"/>
          </p:nvPr>
        </p:nvSpPr>
        <p:spPr>
          <a:xfrm>
            <a:off x="4652136" y="345186"/>
            <a:ext cx="2887726" cy="513715"/>
          </a:xfrm>
          <a:prstGeom prst="rect"/>
        </p:spPr>
        <p:txBody>
          <a:bodyPr bIns="0" lIns="0" rIns="0" tIns="0" wrap="square">
            <a:spAutoFit/>
          </a:bodyPr>
          <a:lstStyle>
            <a:lvl1pPr>
              <a:defRPr b="1" sz="3200" i="0" u="heavy">
                <a:solidFill>
                  <a:schemeClr val="tx1"/>
                </a:solidFill>
                <a:latin typeface="Times New Roman"/>
                <a:cs typeface="Times New Roman"/>
              </a:defRPr>
            </a:lvl1pPr>
          </a:lstStyle>
          <a:p/>
        </p:txBody>
      </p:sp>
      <p:sp>
        <p:nvSpPr>
          <p:cNvPr id="1048577" name="Holder 3"/>
          <p:cNvSpPr>
            <a:spLocks noGrp="1"/>
          </p:cNvSpPr>
          <p:nvPr>
            <p:ph type="body" idx="1"/>
          </p:nvPr>
        </p:nvSpPr>
        <p:spPr>
          <a:xfrm>
            <a:off x="665924" y="3298063"/>
            <a:ext cx="11044555" cy="2882265"/>
          </a:xfrm>
          <a:prstGeom prst="rect"/>
        </p:spPr>
        <p:txBody>
          <a:bodyPr bIns="0" lIns="0" rIns="0" tIns="0" wrap="square">
            <a:spAutoFit/>
          </a:bodyPr>
          <a:lstStyle>
            <a:lvl1pPr>
              <a:defRPr b="0" i="0">
                <a:solidFill>
                  <a:schemeClr val="tx1"/>
                </a:solidFill>
              </a:defRPr>
            </a:lvl1pPr>
          </a:lstStyle>
          <a:p/>
        </p:txBody>
      </p:sp>
      <p:sp>
        <p:nvSpPr>
          <p:cNvPr id="1048578" name="Holder 4"/>
          <p:cNvSpPr>
            <a:spLocks noGrp="1"/>
          </p:cNvSpPr>
          <p:nvPr>
            <p:ph type="ftr" sz="quarter" idx="5"/>
          </p:nvPr>
        </p:nvSpPr>
        <p:spPr>
          <a:xfrm>
            <a:off x="4145280" y="6377940"/>
            <a:ext cx="3901440" cy="342900"/>
          </a:xfrm>
          <a:prstGeom prst="rect"/>
        </p:spPr>
        <p:txBody>
          <a:bodyPr bIns="0" lIns="0" rIns="0" tIns="0" wrap="square">
            <a:spAutoFit/>
          </a:bodyPr>
          <a:lstStyle>
            <a:lvl1pPr algn="ctr">
              <a:defRPr>
                <a:solidFill>
                  <a:schemeClr val="tx1">
                    <a:tint val="75000"/>
                  </a:schemeClr>
                </a:solidFill>
              </a:defRPr>
            </a:lvl1pPr>
          </a:lstStyle>
          <a:p/>
        </p:txBody>
      </p:sp>
      <p:sp>
        <p:nvSpPr>
          <p:cNvPr id="1048579" name="Holder 5"/>
          <p:cNvSpPr>
            <a:spLocks noGrp="1"/>
          </p:cNvSpPr>
          <p:nvPr>
            <p:ph type="dt" sz="half" idx="6"/>
          </p:nvPr>
        </p:nvSpPr>
        <p:spPr>
          <a:xfrm>
            <a:off x="609600" y="6377940"/>
            <a:ext cx="2804160" cy="342900"/>
          </a:xfrm>
          <a:prstGeom prst="rect"/>
        </p:spPr>
        <p:txBody>
          <a:bodyPr bIns="0" lIns="0" rIns="0" tIns="0" wrap="square">
            <a:spAutoFit/>
          </a:bodyPr>
          <a:lstStyle>
            <a:lvl1pPr algn="l">
              <a:defRPr>
                <a:solidFill>
                  <a:schemeClr val="tx1">
                    <a:tint val="75000"/>
                  </a:schemeClr>
                </a:solidFill>
              </a:defRPr>
            </a:lvl1pPr>
          </a:lstStyle>
          <a:p>
            <a:fld id="{1D8BD707-D9CF-40AE-B4C6-C98DA3205C09}" type="datetimeFigureOut">
              <a:rPr lang="en-US"/>
              <a:t>3/2/2023</a:t>
            </a:fld>
            <a:endParaRPr lang="en-US"/>
          </a:p>
        </p:txBody>
      </p:sp>
      <p:sp>
        <p:nvSpPr>
          <p:cNvPr id="1048580" name="Holder 6"/>
          <p:cNvSpPr>
            <a:spLocks noGrp="1"/>
          </p:cNvSpPr>
          <p:nvPr>
            <p:ph type="sldNum" sz="quarter" idx="7"/>
          </p:nvPr>
        </p:nvSpPr>
        <p:spPr>
          <a:xfrm>
            <a:off x="8778240" y="6377940"/>
            <a:ext cx="2804160" cy="342900"/>
          </a:xfrm>
          <a:prstGeom prst="rect"/>
        </p:spPr>
        <p:txBody>
          <a:bodyPr bIns="0" lIns="0" rIns="0" tIns="0" wrap="square">
            <a:spAutoFit/>
          </a:bodyPr>
          <a:lstStyle>
            <a:lvl1pPr algn="r">
              <a:defRPr>
                <a:solidFill>
                  <a:schemeClr val="tx1">
                    <a:tint val="75000"/>
                  </a:schemeClr>
                </a:solidFill>
              </a:defRPr>
            </a:lvl1pPr>
          </a:lstStyle>
          <a:p>
            <a:fld id="{B6F15528-21DE-4FAA-801E-634DDDAF4B2B}" type="slidenum">
              <a:t>‹#›</a:t>
            </a:fld>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chart" Target="../charts/chart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4.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5.png"/><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6.png"/><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customXml" Target="../ink/ink2.xml"/><Relationship Id="rId4" Type="http://schemas.openxmlformats.org/officeDocument/2006/relationships/image" Target="../media/image7.png"/><Relationship Id="rId5" Type="http://schemas.openxmlformats.org/officeDocument/2006/relationships/customXml" Target="../ink/ink3.xml"/><Relationship Id="rId6" Type="http://schemas.openxmlformats.org/officeDocument/2006/relationships/image" Target="../media/image8.png"/><Relationship Id="rId7" Type="http://schemas.openxmlformats.org/officeDocument/2006/relationships/customXml" Target="../ink/ink4.xml"/><Relationship Id="rId8" Type="http://schemas.openxmlformats.org/officeDocument/2006/relationships/customXml" Target="../ink/ink5.xml"/><Relationship Id="rId9" Type="http://schemas.openxmlformats.org/officeDocument/2006/relationships/customXml" Target="../ink/ink6.xml"/><Relationship Id="rId10" Type="http://schemas.openxmlformats.org/officeDocument/2006/relationships/image" Target="../media/image9.png"/><Relationship Id="rId11" Type="http://schemas.openxmlformats.org/officeDocument/2006/relationships/slideLayout" Target="../slideLayouts/slideLayout2.xml"/><Relationship Id="rId12"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11.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12.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13.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19.pn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1.jpeg"/><Relationship Id="rId3" Type="http://schemas.openxmlformats.org/officeDocument/2006/relationships/image" Target="../media/image20.png"/><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1.jpeg"/><Relationship Id="rId3" Type="http://schemas.openxmlformats.org/officeDocument/2006/relationships/image" Target="../media/image2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1.jpeg"/><Relationship Id="rId3" Type="http://schemas.openxmlformats.org/officeDocument/2006/relationships/image" Target="../media/image22.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1.jpeg"/><Relationship Id="rId3" Type="http://schemas.openxmlformats.org/officeDocument/2006/relationships/image" Target="../media/image23.png"/><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1.jpeg"/><Relationship Id="rId3" Type="http://schemas.openxmlformats.org/officeDocument/2006/relationships/image" Target="../media/image24.png"/><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9" name=""/>
        <p:cNvGrpSpPr/>
        <p:nvPr/>
      </p:nvGrpSpPr>
      <p:grpSpPr>
        <a:xfrm>
          <a:off x="0" y="0"/>
          <a:ext cx="0" cy="0"/>
          <a:chOff x="0" y="0"/>
          <a:chExt cx="0" cy="0"/>
        </a:xfrm>
      </p:grpSpPr>
      <p:graphicFrame>
        <p:nvGraphicFramePr>
          <p:cNvPr id="4194304" name="object 2"/>
          <p:cNvGraphicFramePr>
            <a:graphicFrameLocks noGrp="1"/>
          </p:cNvGraphicFramePr>
          <p:nvPr/>
        </p:nvGraphicFramePr>
        <p:xfrm>
          <a:off x="1163319" y="3837685"/>
          <a:ext cx="9514078" cy="2805431"/>
        </p:xfrm>
        <a:graphic>
          <a:graphicData uri="http://schemas.openxmlformats.org/drawingml/2006/table">
            <a:tbl>
              <a:tblPr firstRow="1" bandRow="1">
                <a:tableStyleId>{2D5ABB26-0587-4C30-8999-92F81FD0307C}</a:tableStyleId>
              </a:tblPr>
              <a:tblGrid>
                <a:gridCol w="3169853"/>
                <a:gridCol w="3172565"/>
                <a:gridCol w="3171660"/>
              </a:tblGrid>
              <a:tr h="541043">
                <a:tc>
                  <a:txBody>
                    <a:bodyPr/>
                    <a:p>
                      <a:pPr marL="91440">
                        <a:lnSpc>
                          <a:spcPct val="100000"/>
                        </a:lnSpc>
                        <a:spcBef>
                          <a:spcPts val="245"/>
                        </a:spcBef>
                      </a:pPr>
                      <a:r>
                        <a:rPr b="1" dirty="0" sz="1800" lang="en-US">
                          <a:solidFill>
                            <a:srgbClr val="FFFFFF"/>
                          </a:solidFill>
                          <a:latin typeface="Calibri"/>
                          <a:cs typeface="Calibri"/>
                        </a:rPr>
                        <a:t>Name</a:t>
                      </a:r>
                      <a:endParaRPr dirty="0"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cap="flat" cmpd="sng" algn="ctr">
                      <a:solidFill>
                        <a:srgbClr val="FFFFFF"/>
                      </a:solidFill>
                      <a:prstDash val="solid"/>
                      <a:round/>
                      <a:headEnd type="none" w="med" len="med"/>
                      <a:tailEnd type="none" w="med" len="med"/>
                    </a:lnB>
                    <a:solidFill>
                      <a:srgbClr val="5B9BD4"/>
                    </a:solidFill>
                  </a:tcPr>
                </a:tc>
                <a:tc>
                  <a:txBody>
                    <a:bodyPr/>
                    <a:p>
                      <a:pPr marL="91440">
                        <a:lnSpc>
                          <a:spcPct val="100000"/>
                        </a:lnSpc>
                        <a:spcBef>
                          <a:spcPts val="245"/>
                        </a:spcBef>
                      </a:pPr>
                      <a:r>
                        <a:rPr b="1" dirty="0" sz="1800" lang="en-US" spc="-15">
                          <a:solidFill>
                            <a:srgbClr val="FFFFFF"/>
                          </a:solidFill>
                          <a:latin typeface="Calibri"/>
                          <a:cs typeface="Calibri"/>
                        </a:rPr>
                        <a:t>Exam no. </a:t>
                      </a:r>
                      <a:endParaRPr dirty="0"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p>
                      <a:pPr marL="92075">
                        <a:lnSpc>
                          <a:spcPct val="100000"/>
                        </a:lnSpc>
                        <a:spcBef>
                          <a:spcPts val="245"/>
                        </a:spcBef>
                      </a:pPr>
                      <a:r>
                        <a:rPr b="1" dirty="0" sz="1800" spc="-10">
                          <a:solidFill>
                            <a:srgbClr val="FFFFFF"/>
                          </a:solidFill>
                          <a:latin typeface="Calibri"/>
                          <a:cs typeface="Calibri"/>
                        </a:rPr>
                        <a:t>Enrollment</a:t>
                      </a:r>
                      <a:r>
                        <a:rPr b="1" dirty="0" sz="1800" spc="-50">
                          <a:solidFill>
                            <a:srgbClr val="FFFFFF"/>
                          </a:solidFill>
                          <a:latin typeface="Calibri"/>
                          <a:cs typeface="Calibri"/>
                        </a:rPr>
                        <a:t> </a:t>
                      </a:r>
                      <a:r>
                        <a:rPr b="1" dirty="0" sz="1800">
                          <a:solidFill>
                            <a:srgbClr val="FFFFFF"/>
                          </a:solidFill>
                          <a:latin typeface="Calibri"/>
                          <a:cs typeface="Calibri"/>
                        </a:rPr>
                        <a:t>No.</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r>
              <a:tr h="754844">
                <a:tc>
                  <a:txBody>
                    <a:bodyPr/>
                    <a:p>
                      <a:pPr algn="just" defTabSz="914400" eaLnBrk="1" fontAlgn="auto" hangingPunct="1" indent="0" latinLnBrk="0" lvl="0" marL="92075" marR="651510">
                        <a:lnSpc>
                          <a:spcPct val="100000"/>
                        </a:lnSpc>
                        <a:spcBef>
                          <a:spcPts val="275"/>
                        </a:spcBef>
                        <a:spcAft>
                          <a:spcPts val="0"/>
                        </a:spcAft>
                        <a:buClrTx/>
                        <a:buSzTx/>
                        <a:buFontTx/>
                        <a:buNone/>
                      </a:pPr>
                      <a:r>
                        <a:rPr dirty="0" sz="1400" lang="en-US">
                          <a:latin typeface="Arial" panose="020B0604020202020204" pitchFamily="34" charset="0"/>
                          <a:cs typeface="Arial" panose="020B0604020202020204" pitchFamily="34" charset="0"/>
                        </a:rPr>
                        <a:t>Chauhan </a:t>
                      </a:r>
                      <a:r>
                        <a:rPr dirty="0" sz="1400" lang="en-US" err="1">
                          <a:latin typeface="Arial" panose="020B0604020202020204" pitchFamily="34" charset="0"/>
                          <a:cs typeface="Arial" panose="020B0604020202020204" pitchFamily="34" charset="0"/>
                        </a:rPr>
                        <a:t>Bhagatsingh</a:t>
                      </a:r>
                      <a:endParaRPr dirty="0" sz="1400" lang="en-IN">
                        <a:latin typeface="Arial" panose="020B0604020202020204" pitchFamily="34" charset="0"/>
                        <a:cs typeface="Arial" panose="020B0604020202020204" pitchFamily="34" charset="0"/>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p>
                      <a:pPr marL="91440">
                        <a:lnSpc>
                          <a:spcPct val="100000"/>
                        </a:lnSpc>
                        <a:spcBef>
                          <a:spcPts val="275"/>
                        </a:spcBef>
                      </a:pPr>
                      <a:endParaRPr dirty="0" sz="1400" lang="en-US">
                        <a:latin typeface="Calibri"/>
                        <a:cs typeface="Calibri"/>
                      </a:endParaRPr>
                    </a:p>
                  </a:txBody>
                  <a:tcPr marL="0" marR="0" marT="34925" marB="0">
                    <a:lnL w="12700" cap="flat" cmpd="sng" algn="ctr">
                      <a:solidFill>
                        <a:srgbClr val="FFFFFF"/>
                      </a:solidFill>
                      <a:prstDash val="solid"/>
                      <a:round/>
                      <a:headEnd type="none" w="med" len="med"/>
                      <a:tailEnd type="none" w="med" len="med"/>
                    </a:lnL>
                    <a:lnR w="12700">
                      <a:solidFill>
                        <a:srgbClr val="FFFFFF"/>
                      </a:solidFill>
                      <a:prstDash val="solid"/>
                      <a:headEnd type="none" w="med" len="med"/>
                      <a:tailEnd type="none" w="med" len="med"/>
                    </a:lnR>
                    <a:lnT w="38100">
                      <a:solidFill>
                        <a:srgbClr val="FFFFFF"/>
                      </a:solidFill>
                      <a:prstDash val="solid"/>
                      <a:headEnd type="none" w="med" len="med"/>
                      <a:tailEnd type="none" w="med" len="med"/>
                    </a:lnT>
                    <a:lnB w="12700">
                      <a:solidFill>
                        <a:srgbClr val="FFFFFF"/>
                      </a:solidFill>
                      <a:prstDash val="solid"/>
                      <a:headEnd type="none" w="med" len="med"/>
                      <a:tailEnd type="none" w="med" len="med"/>
                    </a:lnB>
                    <a:solidFill>
                      <a:srgbClr val="D2DEEE"/>
                    </a:solidFill>
                  </a:tcPr>
                </a:tc>
                <a:tc>
                  <a:txBody>
                    <a:bodyPr/>
                    <a:p>
                      <a:pPr marL="92075">
                        <a:lnSpc>
                          <a:spcPct val="100000"/>
                        </a:lnSpc>
                        <a:spcBef>
                          <a:spcPts val="275"/>
                        </a:spcBef>
                      </a:pPr>
                      <a:r>
                        <a:rPr dirty="0" sz="1400" lang="en-US" spc="-5">
                          <a:latin typeface="Calibri"/>
                          <a:cs typeface="Calibri"/>
                        </a:rPr>
                        <a:t>20BCA53045</a:t>
                      </a:r>
                      <a:endParaRPr dirty="0" sz="1400">
                        <a:latin typeface="Calibri"/>
                        <a:cs typeface="Calibri"/>
                      </a:endParaRPr>
                    </a:p>
                  </a:txBody>
                  <a:tcPr marL="0" marR="0" marT="349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r>
              <a:tr h="754772">
                <a:tc>
                  <a:txBody>
                    <a:bodyPr/>
                    <a:p>
                      <a:pPr algn="just"/>
                      <a:r>
                        <a:rPr dirty="0" sz="1400" lang="en-US" err="1">
                          <a:latin typeface="Arial" panose="020B0604020202020204" pitchFamily="34" charset="0"/>
                          <a:cs typeface="Arial" panose="020B0604020202020204" pitchFamily="34" charset="0"/>
                        </a:rPr>
                        <a:t>Khant</a:t>
                      </a:r>
                      <a:r>
                        <a:rPr dirty="0" sz="1400" lang="en-US">
                          <a:latin typeface="Arial" panose="020B0604020202020204" pitchFamily="34" charset="0"/>
                          <a:cs typeface="Arial" panose="020B0604020202020204" pitchFamily="34" charset="0"/>
                        </a:rPr>
                        <a:t> </a:t>
                      </a:r>
                      <a:r>
                        <a:rPr dirty="0" sz="1400" lang="en-US" err="1">
                          <a:latin typeface="Arial" panose="020B0604020202020204" pitchFamily="34" charset="0"/>
                          <a:cs typeface="Arial" panose="020B0604020202020204" pitchFamily="34" charset="0"/>
                        </a:rPr>
                        <a:t>Rahulbhai</a:t>
                      </a:r>
                      <a:r>
                        <a:rPr dirty="0" sz="1400" lang="en-US">
                          <a:latin typeface="Arial" panose="020B0604020202020204" pitchFamily="34" charset="0"/>
                          <a:cs typeface="Arial" panose="020B0604020202020204" pitchFamily="34" charset="0"/>
                        </a:rPr>
                        <a:t> </a:t>
                      </a:r>
                      <a:endParaRPr dirty="0" sz="1400" lang="en-IN">
                        <a:latin typeface="Arial" panose="020B0604020202020204" pitchFamily="34" charset="0"/>
                        <a:cs typeface="Arial" panose="020B0604020202020204" pitchFamily="34" charset="0"/>
                      </a:endParaRPr>
                    </a:p>
                  </a:txBody>
                  <a:tcPr marL="0" marR="0" marT="34925" marB="0">
                    <a:lnL w="12700">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headEnd type="none" w="med" len="med"/>
                      <a:tailEnd type="none" w="med" len="med"/>
                    </a:lnB>
                    <a:solidFill>
                      <a:srgbClr val="EAEEF7"/>
                    </a:solidFill>
                  </a:tcPr>
                </a:tc>
                <a:tc>
                  <a:txBody>
                    <a:bodyPr/>
                    <a:p>
                      <a:pPr marL="91440">
                        <a:lnSpc>
                          <a:spcPct val="100000"/>
                        </a:lnSpc>
                        <a:spcBef>
                          <a:spcPts val="275"/>
                        </a:spcBef>
                      </a:pPr>
                      <a:endParaRPr dirty="0" sz="1400">
                        <a:latin typeface="Calibri"/>
                        <a:cs typeface="Calibri"/>
                      </a:endParaRPr>
                    </a:p>
                  </a:txBody>
                  <a:tcPr marL="0" marR="0" marT="349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headEnd type="none" w="med" len="med"/>
                      <a:tailEnd type="none" w="med" len="med"/>
                    </a:lnB>
                    <a:solidFill>
                      <a:srgbClr val="EAEEF7"/>
                    </a:solidFill>
                  </a:tcPr>
                </a:tc>
                <a:tc>
                  <a:txBody>
                    <a:bodyPr/>
                    <a:p>
                      <a:pPr marL="92075">
                        <a:lnSpc>
                          <a:spcPct val="100000"/>
                        </a:lnSpc>
                        <a:spcBef>
                          <a:spcPts val="275"/>
                        </a:spcBef>
                      </a:pPr>
                      <a:r>
                        <a:rPr dirty="0" sz="1400" lang="en-US" spc="-5">
                          <a:latin typeface="Calibri"/>
                          <a:cs typeface="Calibri"/>
                        </a:rPr>
                        <a:t>20BCA53015</a:t>
                      </a:r>
                      <a:endParaRPr dirty="0" sz="1400">
                        <a:latin typeface="Calibri"/>
                        <a:cs typeface="Calibri"/>
                      </a:endParaRPr>
                    </a:p>
                  </a:txBody>
                  <a:tcPr marL="0" marR="0" marT="3492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headEnd type="none" w="med" len="med"/>
                      <a:tailEnd type="none" w="med" len="med"/>
                    </a:lnB>
                    <a:solidFill>
                      <a:srgbClr val="EAEEF7"/>
                    </a:solidFill>
                  </a:tcPr>
                </a:tc>
              </a:tr>
              <a:tr h="754772">
                <a:tc>
                  <a:txBody>
                    <a:bodyPr/>
                    <a:p>
                      <a:pPr algn="just" defTabSz="914400" eaLnBrk="1" fontAlgn="auto" hangingPunct="1" indent="0" latinLnBrk="0" lvl="0" marL="92075" marR="920750">
                        <a:lnSpc>
                          <a:spcPct val="100000"/>
                        </a:lnSpc>
                        <a:spcBef>
                          <a:spcPts val="280"/>
                        </a:spcBef>
                        <a:spcAft>
                          <a:spcPts val="0"/>
                        </a:spcAft>
                        <a:buClrTx/>
                        <a:buSzTx/>
                        <a:buFontTx/>
                        <a:buNone/>
                      </a:pPr>
                      <a:r>
                        <a:rPr dirty="0" sz="1400" lang="en-US">
                          <a:latin typeface="Arial" panose="020B0604020202020204" pitchFamily="34" charset="0"/>
                          <a:cs typeface="Arial" panose="020B0604020202020204" pitchFamily="34" charset="0"/>
                        </a:rPr>
                        <a:t>Patel </a:t>
                      </a:r>
                      <a:r>
                        <a:rPr dirty="0" sz="1400" lang="en-US" err="1">
                          <a:latin typeface="Arial" panose="020B0604020202020204" pitchFamily="34" charset="0"/>
                          <a:cs typeface="Arial" panose="020B0604020202020204" pitchFamily="34" charset="0"/>
                        </a:rPr>
                        <a:t>Shanikumar</a:t>
                      </a:r>
                      <a:endParaRPr dirty="0" sz="1400" lang="en-IN">
                        <a:latin typeface="Arial" panose="020B0604020202020204" pitchFamily="34" charset="0"/>
                        <a:cs typeface="Arial" panose="020B0604020202020204" pitchFamily="34" charset="0"/>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p>
                      <a:pPr marL="91440">
                        <a:lnSpc>
                          <a:spcPct val="100000"/>
                        </a:lnSpc>
                        <a:spcBef>
                          <a:spcPts val="280"/>
                        </a:spcBef>
                      </a:pPr>
                      <a:endParaRPr dirty="0" sz="1400">
                        <a:latin typeface="Calibri"/>
                        <a:cs typeface="Calibri"/>
                      </a:endParaRPr>
                    </a:p>
                  </a:txBody>
                  <a:tcPr marL="0" marR="0" marT="35560" marB="0">
                    <a:lnL w="12700" cap="flat" cmpd="sng" algn="ctr">
                      <a:solidFill>
                        <a:srgbClr val="FFFFFF"/>
                      </a:solidFill>
                      <a:prstDash val="solid"/>
                      <a:round/>
                      <a:headEnd type="none" w="med" len="med"/>
                      <a:tailEnd type="none" w="med" len="med"/>
                    </a:lnL>
                    <a:lnR w="12700">
                      <a:solidFill>
                        <a:srgbClr val="FFFFFF"/>
                      </a:solidFill>
                      <a:prstDash val="solid"/>
                      <a:headEnd type="none" w="med" len="med"/>
                      <a:tailEnd type="none" w="med" len="med"/>
                    </a:lnR>
                    <a:lnT w="12700">
                      <a:solidFill>
                        <a:srgbClr val="FFFFFF"/>
                      </a:solidFill>
                      <a:prstDash val="solid"/>
                      <a:headEnd type="none" w="med" len="med"/>
                      <a:tailEnd type="none" w="med" len="med"/>
                    </a:lnT>
                    <a:lnB w="12700">
                      <a:solidFill>
                        <a:srgbClr val="FFFFFF"/>
                      </a:solidFill>
                      <a:prstDash val="solid"/>
                      <a:headEnd type="none" w="med" len="med"/>
                      <a:tailEnd type="none" w="med" len="med"/>
                    </a:lnB>
                    <a:solidFill>
                      <a:srgbClr val="D2DEEE"/>
                    </a:solidFill>
                  </a:tcPr>
                </a:tc>
                <a:tc>
                  <a:txBody>
                    <a:bodyPr/>
                    <a:p>
                      <a:pPr marL="92075">
                        <a:lnSpc>
                          <a:spcPct val="100000"/>
                        </a:lnSpc>
                        <a:spcBef>
                          <a:spcPts val="280"/>
                        </a:spcBef>
                      </a:pPr>
                      <a:r>
                        <a:rPr dirty="0" sz="1400" lang="en-US" spc="-5">
                          <a:latin typeface="Calibri"/>
                          <a:cs typeface="Calibri"/>
                        </a:rPr>
                        <a:t>20BCA04194</a:t>
                      </a:r>
                      <a:endParaRPr dirty="0" sz="1400">
                        <a:latin typeface="Calibri"/>
                        <a:cs typeface="Calibri"/>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r>
            </a:tbl>
          </a:graphicData>
        </a:graphic>
      </p:graphicFrame>
      <p:pic>
        <p:nvPicPr>
          <p:cNvPr id="2097152" name="object 4"/>
          <p:cNvPicPr>
            <a:picLocks/>
          </p:cNvPicPr>
          <p:nvPr/>
        </p:nvPicPr>
        <p:blipFill>
          <a:blip xmlns:r="http://schemas.openxmlformats.org/officeDocument/2006/relationships" r:embed="rId1" cstate="print"/>
          <a:stretch>
            <a:fillRect/>
          </a:stretch>
        </p:blipFill>
        <p:spPr>
          <a:xfrm>
            <a:off x="47244" y="214884"/>
            <a:ext cx="1583436" cy="1568196"/>
          </a:xfrm>
          <a:prstGeom prst="rect"/>
        </p:spPr>
      </p:pic>
      <p:pic>
        <p:nvPicPr>
          <p:cNvPr id="2097153" name="object 5"/>
          <p:cNvPicPr>
            <a:picLocks/>
          </p:cNvPicPr>
          <p:nvPr/>
        </p:nvPicPr>
        <p:blipFill>
          <a:blip xmlns:r="http://schemas.openxmlformats.org/officeDocument/2006/relationships" r:embed="rId2" cstate="print"/>
          <a:stretch>
            <a:fillRect/>
          </a:stretch>
        </p:blipFill>
        <p:spPr>
          <a:xfrm>
            <a:off x="10433304" y="118871"/>
            <a:ext cx="1642872" cy="1664207"/>
          </a:xfrm>
          <a:prstGeom prst="rect"/>
        </p:spPr>
      </p:pic>
      <p:sp>
        <p:nvSpPr>
          <p:cNvPr id="1048586" name="object 6"/>
          <p:cNvSpPr txBox="1">
            <a:spLocks noGrp="1"/>
          </p:cNvSpPr>
          <p:nvPr>
            <p:ph type="title"/>
          </p:nvPr>
        </p:nvSpPr>
        <p:spPr>
          <a:xfrm>
            <a:off x="2373248" y="135458"/>
            <a:ext cx="7094220" cy="1460500"/>
          </a:xfrm>
          <a:prstGeom prst="rect"/>
        </p:spPr>
        <p:txBody>
          <a:bodyPr bIns="0" lIns="0" rIns="0" rtlCol="0" tIns="12700" vert="horz" wrap="square">
            <a:spAutoFit/>
          </a:bodyPr>
          <a:p>
            <a:pPr marL="12700">
              <a:lnSpc>
                <a:spcPct val="100000"/>
              </a:lnSpc>
              <a:spcBef>
                <a:spcPts val="100"/>
              </a:spcBef>
            </a:pPr>
            <a:r>
              <a:rPr b="0" dirty="0" sz="4800" u="none">
                <a:latin typeface="Times New Roman"/>
                <a:cs typeface="Times New Roman"/>
              </a:rPr>
              <a:t>Kadi</a:t>
            </a:r>
            <a:r>
              <a:rPr b="0" dirty="0" sz="4800" spc="-25" u="none">
                <a:latin typeface="Times New Roman"/>
                <a:cs typeface="Times New Roman"/>
              </a:rPr>
              <a:t> </a:t>
            </a:r>
            <a:r>
              <a:rPr b="0" dirty="0" sz="4800" u="none">
                <a:latin typeface="Times New Roman"/>
                <a:cs typeface="Times New Roman"/>
              </a:rPr>
              <a:t>Sarva</a:t>
            </a:r>
            <a:r>
              <a:rPr b="0" dirty="0" sz="4800" spc="-114" u="none">
                <a:latin typeface="Times New Roman"/>
                <a:cs typeface="Times New Roman"/>
              </a:rPr>
              <a:t> </a:t>
            </a:r>
            <a:r>
              <a:rPr b="0" dirty="0" sz="4800" spc="-20" u="none">
                <a:latin typeface="Times New Roman"/>
                <a:cs typeface="Times New Roman"/>
              </a:rPr>
              <a:t>Vishwavidyalaya</a:t>
            </a:r>
            <a:endParaRPr sz="4800">
              <a:latin typeface="Times New Roman"/>
              <a:cs typeface="Times New Roman"/>
            </a:endParaRPr>
          </a:p>
        </p:txBody>
      </p:sp>
      <p:sp>
        <p:nvSpPr>
          <p:cNvPr id="1048587" name="TextBox 7"/>
          <p:cNvSpPr txBox="1"/>
          <p:nvPr/>
        </p:nvSpPr>
        <p:spPr>
          <a:xfrm>
            <a:off x="1866506" y="873299"/>
            <a:ext cx="8420494" cy="2844166"/>
          </a:xfrm>
          <a:prstGeom prst="rect"/>
          <a:noFill/>
        </p:spPr>
        <p:txBody>
          <a:bodyPr rtlCol="0" wrap="square">
            <a:spAutoFit/>
          </a:bodyPr>
          <a:p>
            <a:pPr algn="ctr" marL="12700">
              <a:lnSpc>
                <a:spcPct val="100000"/>
              </a:lnSpc>
              <a:spcBef>
                <a:spcPts val="1910"/>
              </a:spcBef>
            </a:pPr>
            <a:r>
              <a:rPr dirty="0" sz="2400" lang="en-IN">
                <a:latin typeface="Times New Roman"/>
                <a:cs typeface="Times New Roman"/>
              </a:rPr>
              <a:t>B</a:t>
            </a:r>
            <a:r>
              <a:rPr dirty="0" sz="2400" lang="en-IN" spc="-40">
                <a:latin typeface="Times New Roman"/>
                <a:cs typeface="Times New Roman"/>
              </a:rPr>
              <a:t>.P</a:t>
            </a:r>
            <a:r>
              <a:rPr dirty="0" sz="2400" lang="en-IN">
                <a:latin typeface="Times New Roman"/>
                <a:cs typeface="Times New Roman"/>
              </a:rPr>
              <a:t> College</a:t>
            </a:r>
            <a:r>
              <a:rPr dirty="0" sz="2400" lang="en-IN" spc="-20">
                <a:latin typeface="Times New Roman"/>
                <a:cs typeface="Times New Roman"/>
              </a:rPr>
              <a:t> </a:t>
            </a:r>
            <a:r>
              <a:rPr dirty="0" sz="2400" lang="en-IN">
                <a:latin typeface="Times New Roman"/>
                <a:cs typeface="Times New Roman"/>
              </a:rPr>
              <a:t>of Computer</a:t>
            </a:r>
            <a:r>
              <a:rPr dirty="0" sz="2400" lang="en-IN" spc="-35">
                <a:latin typeface="Times New Roman"/>
                <a:cs typeface="Times New Roman"/>
              </a:rPr>
              <a:t> </a:t>
            </a:r>
            <a:r>
              <a:rPr dirty="0" sz="2400" lang="en-IN">
                <a:latin typeface="Times New Roman"/>
                <a:cs typeface="Times New Roman"/>
              </a:rPr>
              <a:t>Studies</a:t>
            </a:r>
            <a:r>
              <a:rPr dirty="0" sz="2400" lang="en-IN" spc="10">
                <a:latin typeface="Times New Roman"/>
                <a:cs typeface="Times New Roman"/>
              </a:rPr>
              <a:t> </a:t>
            </a:r>
            <a:r>
              <a:rPr dirty="0" sz="2400" lang="en-IN">
                <a:latin typeface="Times New Roman"/>
                <a:cs typeface="Times New Roman"/>
              </a:rPr>
              <a:t>–</a:t>
            </a:r>
            <a:r>
              <a:rPr dirty="0" sz="2400" lang="en-IN" spc="-10">
                <a:latin typeface="Times New Roman"/>
                <a:cs typeface="Times New Roman"/>
              </a:rPr>
              <a:t> </a:t>
            </a:r>
            <a:r>
              <a:rPr dirty="0" sz="2400" lang="en-IN" spc="-5">
                <a:latin typeface="Times New Roman"/>
                <a:cs typeface="Times New Roman"/>
              </a:rPr>
              <a:t>BCA</a:t>
            </a:r>
          </a:p>
          <a:p>
            <a:pPr algn="ctr" marL="12700">
              <a:spcBef>
                <a:spcPts val="1910"/>
              </a:spcBef>
            </a:pPr>
            <a:r>
              <a:rPr dirty="0" sz="2400" lang="en-IN">
                <a:latin typeface="Times New Roman"/>
                <a:cs typeface="Times New Roman"/>
              </a:rPr>
              <a:t>S.V College</a:t>
            </a:r>
            <a:r>
              <a:rPr dirty="0" sz="2400" lang="en-IN" spc="-20">
                <a:latin typeface="Times New Roman"/>
                <a:cs typeface="Times New Roman"/>
              </a:rPr>
              <a:t> </a:t>
            </a:r>
            <a:r>
              <a:rPr dirty="0" sz="2400" lang="en-IN">
                <a:latin typeface="Times New Roman"/>
                <a:cs typeface="Times New Roman"/>
              </a:rPr>
              <a:t>of Computer</a:t>
            </a:r>
            <a:r>
              <a:rPr dirty="0" sz="2400" lang="en-IN" spc="-35">
                <a:latin typeface="Times New Roman"/>
                <a:cs typeface="Times New Roman"/>
              </a:rPr>
              <a:t> </a:t>
            </a:r>
            <a:r>
              <a:rPr dirty="0" sz="2400" lang="en-IN">
                <a:latin typeface="Times New Roman"/>
                <a:cs typeface="Times New Roman"/>
              </a:rPr>
              <a:t>Studies</a:t>
            </a:r>
            <a:r>
              <a:rPr dirty="0" sz="2400" lang="en-IN" spc="10">
                <a:latin typeface="Times New Roman"/>
                <a:cs typeface="Times New Roman"/>
              </a:rPr>
              <a:t> </a:t>
            </a:r>
            <a:r>
              <a:rPr dirty="0" sz="2400" lang="en-IN">
                <a:latin typeface="Times New Roman"/>
                <a:cs typeface="Times New Roman"/>
              </a:rPr>
              <a:t>–</a:t>
            </a:r>
            <a:r>
              <a:rPr dirty="0" sz="2400" lang="en-IN" spc="-10">
                <a:latin typeface="Times New Roman"/>
                <a:cs typeface="Times New Roman"/>
              </a:rPr>
              <a:t> </a:t>
            </a:r>
            <a:r>
              <a:rPr dirty="0" sz="2400" lang="en-IN" spc="-5">
                <a:latin typeface="Times New Roman"/>
                <a:cs typeface="Times New Roman"/>
              </a:rPr>
              <a:t>BCA</a:t>
            </a:r>
            <a:endParaRPr dirty="0" sz="2400" lang="en-IN">
              <a:latin typeface="Times New Roman"/>
              <a:cs typeface="Times New Roman"/>
            </a:endParaRPr>
          </a:p>
          <a:p>
            <a:pPr algn="ctr" indent="-154305" marL="2385060" marR="2971165">
              <a:lnSpc>
                <a:spcPct val="100000"/>
              </a:lnSpc>
              <a:spcBef>
                <a:spcPts val="1355"/>
              </a:spcBef>
            </a:pPr>
            <a:r>
              <a:rPr dirty="0" sz="1800" lang="en-IN" spc="-5">
                <a:latin typeface="Times New Roman"/>
                <a:cs typeface="Times New Roman"/>
              </a:rPr>
              <a:t>BCA SEMESTER </a:t>
            </a:r>
            <a:r>
              <a:rPr dirty="0" sz="1800" lang="en-IN">
                <a:latin typeface="Times New Roman"/>
                <a:cs typeface="Times New Roman"/>
              </a:rPr>
              <a:t>– </a:t>
            </a:r>
            <a:r>
              <a:rPr dirty="0" sz="1800" lang="en-IN" spc="-10">
                <a:latin typeface="Times New Roman"/>
                <a:cs typeface="Times New Roman"/>
              </a:rPr>
              <a:t>VI </a:t>
            </a:r>
          </a:p>
          <a:p>
            <a:pPr algn="ctr" indent="-154305" marL="2385060" marR="2971165">
              <a:lnSpc>
                <a:spcPct val="100000"/>
              </a:lnSpc>
              <a:spcBef>
                <a:spcPts val="1355"/>
              </a:spcBef>
            </a:pPr>
            <a:r>
              <a:rPr dirty="0" sz="1800" lang="en-IN" spc="-5">
                <a:latin typeface="Times New Roman"/>
                <a:cs typeface="Times New Roman"/>
              </a:rPr>
              <a:t> BCA </a:t>
            </a:r>
            <a:r>
              <a:rPr dirty="0" sz="1800" lang="en-IN">
                <a:latin typeface="Times New Roman"/>
                <a:cs typeface="Times New Roman"/>
              </a:rPr>
              <a:t>– </a:t>
            </a:r>
            <a:r>
              <a:rPr dirty="0" lang="en-IN">
                <a:latin typeface="Times New Roman"/>
                <a:cs typeface="Times New Roman"/>
              </a:rPr>
              <a:t>605</a:t>
            </a:r>
            <a:endParaRPr dirty="0" sz="1800" lang="en-IN">
              <a:latin typeface="Times New Roman"/>
              <a:cs typeface="Times New Roman"/>
            </a:endParaRPr>
          </a:p>
          <a:p>
            <a:pPr algn="ctr" indent="-154305" marL="2385060" marR="2971165">
              <a:lnSpc>
                <a:spcPct val="100000"/>
              </a:lnSpc>
              <a:spcBef>
                <a:spcPts val="1355"/>
              </a:spcBef>
            </a:pPr>
            <a:r>
              <a:rPr dirty="0" sz="1800" lang="en-IN">
                <a:latin typeface="Times New Roman"/>
                <a:cs typeface="Times New Roman"/>
              </a:rPr>
              <a:t> </a:t>
            </a:r>
            <a:r>
              <a:rPr dirty="0" sz="1800" lang="en-IN" spc="5">
                <a:latin typeface="Times New Roman"/>
                <a:cs typeface="Times New Roman"/>
              </a:rPr>
              <a:t> </a:t>
            </a:r>
            <a:r>
              <a:rPr dirty="0" sz="1800" lang="en-IN" spc="-5">
                <a:latin typeface="Times New Roman"/>
                <a:cs typeface="Times New Roman"/>
              </a:rPr>
              <a:t>PROJECT</a:t>
            </a:r>
            <a:r>
              <a:rPr dirty="0" sz="1800" lang="en-IN" spc="-50">
                <a:latin typeface="Times New Roman"/>
                <a:cs typeface="Times New Roman"/>
              </a:rPr>
              <a:t> </a:t>
            </a:r>
            <a:r>
              <a:rPr dirty="0" sz="1800" lang="en-IN" spc="-5">
                <a:latin typeface="Times New Roman"/>
                <a:cs typeface="Times New Roman"/>
              </a:rPr>
              <a:t>PHASE</a:t>
            </a:r>
            <a:r>
              <a:rPr dirty="0" sz="1800" lang="en-IN" spc="20">
                <a:latin typeface="Times New Roman"/>
                <a:cs typeface="Times New Roman"/>
              </a:rPr>
              <a:t> </a:t>
            </a:r>
            <a:r>
              <a:rPr dirty="0" sz="1800" lang="en-IN">
                <a:latin typeface="Times New Roman"/>
                <a:cs typeface="Times New Roman"/>
              </a:rPr>
              <a:t>–</a:t>
            </a:r>
            <a:r>
              <a:rPr dirty="0" sz="1800" lang="en-IN" spc="-15">
                <a:latin typeface="Times New Roman"/>
                <a:cs typeface="Times New Roman"/>
              </a:rPr>
              <a:t> </a:t>
            </a:r>
            <a:r>
              <a:rPr dirty="0" sz="1800" lang="en-IN">
                <a:latin typeface="Times New Roman"/>
                <a:cs typeface="Times New Roman"/>
              </a:rPr>
              <a:t>I</a:t>
            </a:r>
            <a:r>
              <a:rPr dirty="0" lang="en-IN" spc="-30">
                <a:latin typeface="Times New Roman"/>
                <a:cs typeface="Times New Roman"/>
              </a:rPr>
              <a:t>I</a:t>
            </a:r>
            <a:endParaRPr dirty="0" sz="1400" lang="en-IN" spc="-30">
              <a:latin typeface="Calibri"/>
              <a:cs typeface="Calibri"/>
            </a:endParaRPr>
          </a:p>
          <a:p>
            <a:pPr algn="ctr"/>
            <a:r>
              <a:rPr dirty="0" sz="3200" lang="en-IN"/>
              <a:t>AUTOMOBILE HUB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86" name=""/>
        <p:cNvGrpSpPr/>
        <p:nvPr/>
      </p:nvGrpSpPr>
      <p:grpSpPr>
        <a:xfrm>
          <a:off x="0" y="0"/>
          <a:ext cx="0" cy="0"/>
          <a:chOff x="0" y="0"/>
          <a:chExt cx="0" cy="0"/>
        </a:xfrm>
      </p:grpSpPr>
      <p:sp>
        <p:nvSpPr>
          <p:cNvPr id="1048608" name="object 2"/>
          <p:cNvSpPr txBox="1">
            <a:spLocks noGrp="1"/>
          </p:cNvSpPr>
          <p:nvPr>
            <p:ph type="title"/>
          </p:nvPr>
        </p:nvSpPr>
        <p:spPr>
          <a:xfrm>
            <a:off x="411886" y="2030094"/>
            <a:ext cx="4445000" cy="850264"/>
          </a:xfrm>
          <a:prstGeom prst="rect"/>
        </p:spPr>
        <p:txBody>
          <a:bodyPr bIns="0" lIns="0" rIns="0" rtlCol="0" tIns="12065" vert="horz" wrap="square">
            <a:spAutoFit/>
          </a:bodyPr>
          <a:p>
            <a:pPr marL="12700">
              <a:lnSpc>
                <a:spcPct val="100000"/>
              </a:lnSpc>
              <a:spcBef>
                <a:spcPts val="95"/>
              </a:spcBef>
            </a:pPr>
            <a:r>
              <a:rPr b="0" dirty="0" sz="2800" spc="-15">
                <a:latin typeface="Calibri"/>
                <a:cs typeface="Calibri"/>
              </a:rPr>
              <a:t>Informational</a:t>
            </a:r>
            <a:r>
              <a:rPr b="0" dirty="0" sz="2800" spc="-10">
                <a:latin typeface="Calibri"/>
                <a:cs typeface="Calibri"/>
              </a:rPr>
              <a:t> </a:t>
            </a:r>
            <a:r>
              <a:rPr b="0" dirty="0" sz="2800" spc="-15">
                <a:latin typeface="Calibri"/>
                <a:cs typeface="Calibri"/>
              </a:rPr>
              <a:t>Level</a:t>
            </a:r>
            <a:r>
              <a:rPr b="0" dirty="0" sz="2800" spc="-35">
                <a:latin typeface="Calibri"/>
                <a:cs typeface="Calibri"/>
              </a:rPr>
              <a:t> </a:t>
            </a:r>
            <a:r>
              <a:rPr b="0" dirty="0" sz="2800" spc="-10">
                <a:latin typeface="Calibri"/>
                <a:cs typeface="Calibri"/>
              </a:rPr>
              <a:t>Problems:-</a:t>
            </a:r>
            <a:endParaRPr sz="2800">
              <a:latin typeface="Calibri"/>
              <a:cs typeface="Calibri"/>
            </a:endParaRPr>
          </a:p>
        </p:txBody>
      </p:sp>
      <p:sp>
        <p:nvSpPr>
          <p:cNvPr id="1048609" name="object 3"/>
          <p:cNvSpPr txBox="1"/>
          <p:nvPr/>
        </p:nvSpPr>
        <p:spPr>
          <a:xfrm>
            <a:off x="2924682" y="2973400"/>
            <a:ext cx="4914900" cy="812801"/>
          </a:xfrm>
          <a:prstGeom prst="rect"/>
        </p:spPr>
        <p:txBody>
          <a:bodyPr bIns="0" lIns="0" rIns="0" rtlCol="0" tIns="12700" vert="horz" wrap="square">
            <a:spAutoFit/>
          </a:bodyPr>
          <a:p>
            <a:pPr indent="-343535" marL="355600">
              <a:lnSpc>
                <a:spcPct val="100000"/>
              </a:lnSpc>
              <a:spcBef>
                <a:spcPts val="100"/>
              </a:spcBef>
              <a:buAutoNum type="arabicPeriod"/>
              <a:tabLst>
                <a:tab algn="l" pos="355600"/>
                <a:tab algn="l" pos="356235"/>
              </a:tabLst>
            </a:pPr>
            <a:r>
              <a:rPr dirty="0" sz="1800" spc="-5">
                <a:latin typeface="Arial MT"/>
                <a:cs typeface="Arial MT"/>
              </a:rPr>
              <a:t>Identification</a:t>
            </a:r>
            <a:r>
              <a:rPr dirty="0" sz="1800">
                <a:latin typeface="Arial MT"/>
                <a:cs typeface="Arial MT"/>
              </a:rPr>
              <a:t> </a:t>
            </a:r>
            <a:r>
              <a:rPr dirty="0" sz="1800" spc="-5">
                <a:latin typeface="Arial MT"/>
                <a:cs typeface="Arial MT"/>
              </a:rPr>
              <a:t>of users</a:t>
            </a:r>
            <a:r>
              <a:rPr dirty="0" sz="1800">
                <a:latin typeface="Arial MT"/>
                <a:cs typeface="Arial MT"/>
              </a:rPr>
              <a:t> </a:t>
            </a:r>
            <a:r>
              <a:rPr dirty="0" sz="1800" spc="-5">
                <a:latin typeface="Arial MT"/>
                <a:cs typeface="Arial MT"/>
              </a:rPr>
              <a:t>(user</a:t>
            </a:r>
            <a:r>
              <a:rPr dirty="0" sz="1800" spc="5">
                <a:latin typeface="Arial MT"/>
                <a:cs typeface="Arial MT"/>
              </a:rPr>
              <a:t> </a:t>
            </a:r>
            <a:r>
              <a:rPr dirty="0" sz="1800" spc="-5">
                <a:latin typeface="Arial MT"/>
                <a:cs typeface="Arial MT"/>
              </a:rPr>
              <a:t>information)</a:t>
            </a:r>
            <a:endParaRPr dirty="0" sz="1800" lang="en-IN">
              <a:latin typeface="Arial"/>
              <a:cs typeface="Arial"/>
            </a:endParaRPr>
          </a:p>
          <a:p>
            <a:pPr indent="-343535" marL="355600">
              <a:lnSpc>
                <a:spcPct val="100000"/>
              </a:lnSpc>
              <a:buAutoNum type="arabicPeriod"/>
              <a:tabLst>
                <a:tab algn="l" pos="355600"/>
                <a:tab algn="l" pos="356235"/>
              </a:tabLst>
            </a:pPr>
            <a:r>
              <a:rPr dirty="0" sz="1800" spc="-5">
                <a:solidFill>
                  <a:srgbClr val="1F2023"/>
                </a:solidFill>
                <a:latin typeface="Arial MT"/>
                <a:cs typeface="Arial MT"/>
              </a:rPr>
              <a:t>User</a:t>
            </a:r>
            <a:r>
              <a:rPr dirty="0" sz="1800" spc="-10">
                <a:solidFill>
                  <a:srgbClr val="1F2023"/>
                </a:solidFill>
                <a:latin typeface="Arial MT"/>
                <a:cs typeface="Arial MT"/>
              </a:rPr>
              <a:t> don’t</a:t>
            </a:r>
            <a:r>
              <a:rPr dirty="0" sz="1800" spc="5">
                <a:solidFill>
                  <a:srgbClr val="1F2023"/>
                </a:solidFill>
                <a:latin typeface="Arial MT"/>
                <a:cs typeface="Arial MT"/>
              </a:rPr>
              <a:t> </a:t>
            </a:r>
            <a:r>
              <a:rPr dirty="0" sz="1800" spc="-5">
                <a:solidFill>
                  <a:srgbClr val="1F2023"/>
                </a:solidFill>
                <a:latin typeface="Arial MT"/>
                <a:cs typeface="Arial MT"/>
              </a:rPr>
              <a:t>understand</a:t>
            </a:r>
            <a:r>
              <a:rPr dirty="0" sz="1800" spc="10">
                <a:solidFill>
                  <a:srgbClr val="1F2023"/>
                </a:solidFill>
                <a:latin typeface="Arial MT"/>
                <a:cs typeface="Arial MT"/>
              </a:rPr>
              <a:t> </a:t>
            </a:r>
            <a:r>
              <a:rPr dirty="0" sz="1800">
                <a:solidFill>
                  <a:srgbClr val="1F2023"/>
                </a:solidFill>
                <a:latin typeface="Arial MT"/>
                <a:cs typeface="Arial MT"/>
              </a:rPr>
              <a:t>the</a:t>
            </a:r>
            <a:r>
              <a:rPr dirty="0" sz="1800" spc="-15">
                <a:solidFill>
                  <a:srgbClr val="1F2023"/>
                </a:solidFill>
                <a:latin typeface="Arial MT"/>
                <a:cs typeface="Arial MT"/>
              </a:rPr>
              <a:t> </a:t>
            </a:r>
            <a:r>
              <a:rPr dirty="0" sz="1800" spc="-5">
                <a:solidFill>
                  <a:srgbClr val="1F2023"/>
                </a:solidFill>
                <a:latin typeface="Arial MT"/>
                <a:cs typeface="Arial MT"/>
              </a:rPr>
              <a:t>features</a:t>
            </a:r>
            <a:endParaRPr dirty="0" sz="1800">
              <a:latin typeface="Arial MT"/>
              <a:cs typeface="Arial MT"/>
            </a:endParaRPr>
          </a:p>
          <a:p>
            <a:pPr indent="-343535" marL="355600">
              <a:lnSpc>
                <a:spcPct val="100000"/>
              </a:lnSpc>
              <a:buAutoNum type="arabicPeriod"/>
              <a:tabLst>
                <a:tab algn="l" pos="355600"/>
                <a:tab algn="l" pos="356235"/>
              </a:tabLst>
            </a:pPr>
            <a:r>
              <a:rPr dirty="0" sz="1800" spc="-5">
                <a:solidFill>
                  <a:srgbClr val="1F2023"/>
                </a:solidFill>
                <a:latin typeface="Arial MT"/>
                <a:cs typeface="Arial MT"/>
              </a:rPr>
              <a:t>Sometime</a:t>
            </a:r>
            <a:r>
              <a:rPr dirty="0" sz="1800" spc="5">
                <a:solidFill>
                  <a:srgbClr val="1F2023"/>
                </a:solidFill>
                <a:latin typeface="Arial MT"/>
                <a:cs typeface="Arial MT"/>
              </a:rPr>
              <a:t> </a:t>
            </a:r>
            <a:r>
              <a:rPr dirty="0" sz="1800" spc="-10">
                <a:solidFill>
                  <a:srgbClr val="1F2023"/>
                </a:solidFill>
                <a:latin typeface="Arial MT"/>
                <a:cs typeface="Arial MT"/>
              </a:rPr>
              <a:t>payment</a:t>
            </a:r>
            <a:r>
              <a:rPr dirty="0" sz="1800" spc="25">
                <a:solidFill>
                  <a:srgbClr val="1F2023"/>
                </a:solidFill>
                <a:latin typeface="Arial MT"/>
                <a:cs typeface="Arial MT"/>
              </a:rPr>
              <a:t> </a:t>
            </a:r>
            <a:r>
              <a:rPr dirty="0" sz="1800" spc="-5">
                <a:solidFill>
                  <a:srgbClr val="1F2023"/>
                </a:solidFill>
                <a:latin typeface="Arial MT"/>
                <a:cs typeface="Arial MT"/>
              </a:rPr>
              <a:t>procedure</a:t>
            </a:r>
            <a:r>
              <a:rPr dirty="0" sz="1800" spc="15">
                <a:solidFill>
                  <a:srgbClr val="1F2023"/>
                </a:solidFill>
                <a:latin typeface="Arial MT"/>
                <a:cs typeface="Arial MT"/>
              </a:rPr>
              <a:t> </a:t>
            </a:r>
            <a:r>
              <a:rPr dirty="0" sz="1800" spc="-5">
                <a:solidFill>
                  <a:srgbClr val="1F2023"/>
                </a:solidFill>
                <a:latin typeface="Arial MT"/>
                <a:cs typeface="Arial MT"/>
              </a:rPr>
              <a:t>have</a:t>
            </a:r>
            <a:r>
              <a:rPr dirty="0" sz="1800" spc="5">
                <a:solidFill>
                  <a:srgbClr val="1F2023"/>
                </a:solidFill>
                <a:latin typeface="Arial MT"/>
                <a:cs typeface="Arial MT"/>
              </a:rPr>
              <a:t> </a:t>
            </a:r>
            <a:r>
              <a:rPr dirty="0" sz="1800">
                <a:solidFill>
                  <a:srgbClr val="1F2023"/>
                </a:solidFill>
                <a:latin typeface="Arial MT"/>
                <a:cs typeface="Arial MT"/>
              </a:rPr>
              <a:t>the</a:t>
            </a:r>
            <a:r>
              <a:rPr dirty="0" sz="1800" spc="-10">
                <a:solidFill>
                  <a:srgbClr val="1F2023"/>
                </a:solidFill>
                <a:latin typeface="Arial MT"/>
                <a:cs typeface="Arial MT"/>
              </a:rPr>
              <a:t> </a:t>
            </a:r>
            <a:r>
              <a:rPr dirty="0" sz="1800" spc="-5">
                <a:solidFill>
                  <a:srgbClr val="1F2023"/>
                </a:solidFill>
                <a:latin typeface="Arial MT"/>
                <a:cs typeface="Arial MT"/>
              </a:rPr>
              <a:t>error</a:t>
            </a:r>
            <a:endParaRPr dirty="0" sz="1800">
              <a:latin typeface="Arial MT"/>
              <a:cs typeface="Arial MT"/>
            </a:endParaRPr>
          </a:p>
        </p:txBody>
      </p:sp>
      <p:pic>
        <p:nvPicPr>
          <p:cNvPr id="2097170" name="object 4"/>
          <p:cNvPicPr>
            <a:picLocks/>
          </p:cNvPicPr>
          <p:nvPr/>
        </p:nvPicPr>
        <p:blipFill>
          <a:blip xmlns:r="http://schemas.openxmlformats.org/officeDocument/2006/relationships" r:embed="rId1" cstate="print"/>
          <a:stretch>
            <a:fillRect/>
          </a:stretch>
        </p:blipFill>
        <p:spPr>
          <a:xfrm>
            <a:off x="158495" y="259079"/>
            <a:ext cx="1583436" cy="1568196"/>
          </a:xfrm>
          <a:prstGeom prst="rect"/>
        </p:spPr>
      </p:pic>
      <p:pic>
        <p:nvPicPr>
          <p:cNvPr id="2097171" name="object 5"/>
          <p:cNvPicPr>
            <a:picLocks/>
          </p:cNvPicPr>
          <p:nvPr/>
        </p:nvPicPr>
        <p:blipFill>
          <a:blip xmlns:r="http://schemas.openxmlformats.org/officeDocument/2006/relationships" r:embed="rId2" cstate="print"/>
          <a:stretch>
            <a:fillRect/>
          </a:stretch>
        </p:blipFill>
        <p:spPr>
          <a:xfrm>
            <a:off x="10549128" y="0"/>
            <a:ext cx="1642872" cy="1664208"/>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87" name=""/>
        <p:cNvGrpSpPr/>
        <p:nvPr/>
      </p:nvGrpSpPr>
      <p:grpSpPr>
        <a:xfrm>
          <a:off x="0" y="0"/>
          <a:ext cx="0" cy="0"/>
          <a:chOff x="0" y="0"/>
          <a:chExt cx="0" cy="0"/>
        </a:xfrm>
      </p:grpSpPr>
      <p:sp>
        <p:nvSpPr>
          <p:cNvPr id="1048610" name="object 2"/>
          <p:cNvSpPr txBox="1">
            <a:spLocks noGrp="1"/>
          </p:cNvSpPr>
          <p:nvPr>
            <p:ph type="title"/>
          </p:nvPr>
        </p:nvSpPr>
        <p:spPr>
          <a:xfrm>
            <a:off x="4072254" y="1718259"/>
            <a:ext cx="3444240" cy="452120"/>
          </a:xfrm>
          <a:prstGeom prst="rect"/>
        </p:spPr>
        <p:txBody>
          <a:bodyPr bIns="0" lIns="0" rIns="0" rtlCol="0" tIns="12065" vert="horz" wrap="square">
            <a:spAutoFit/>
          </a:bodyPr>
          <a:p>
            <a:pPr marL="12700">
              <a:lnSpc>
                <a:spcPct val="100000"/>
              </a:lnSpc>
              <a:spcBef>
                <a:spcPts val="95"/>
              </a:spcBef>
            </a:pPr>
            <a:r>
              <a:rPr dirty="0" sz="2800" spc="110" u="sng">
                <a:latin typeface="Cambria"/>
                <a:cs typeface="Cambria"/>
              </a:rPr>
              <a:t>Proposed</a:t>
            </a:r>
            <a:r>
              <a:rPr dirty="0" sz="2800" spc="190" u="sng">
                <a:latin typeface="Cambria"/>
                <a:cs typeface="Cambria"/>
              </a:rPr>
              <a:t> </a:t>
            </a:r>
            <a:r>
              <a:rPr dirty="0" sz="2800" spc="195" u="sng">
                <a:latin typeface="Cambria"/>
                <a:cs typeface="Cambria"/>
              </a:rPr>
              <a:t>system</a:t>
            </a:r>
            <a:r>
              <a:rPr dirty="0" sz="2400" spc="195" u="sng">
                <a:latin typeface="Cambria"/>
                <a:cs typeface="Cambria"/>
              </a:rPr>
              <a:t>:</a:t>
            </a:r>
            <a:r>
              <a:rPr dirty="0" sz="2400" spc="280" u="sng">
                <a:latin typeface="Cambria"/>
                <a:cs typeface="Cambria"/>
              </a:rPr>
              <a:t> </a:t>
            </a:r>
            <a:r>
              <a:rPr dirty="0" sz="2400" spc="55" u="sng">
                <a:latin typeface="Cambria"/>
                <a:cs typeface="Cambria"/>
              </a:rPr>
              <a:t>-</a:t>
            </a:r>
            <a:endParaRPr dirty="0" sz="2400" u="sng">
              <a:latin typeface="Cambria"/>
              <a:cs typeface="Cambria"/>
            </a:endParaRPr>
          </a:p>
        </p:txBody>
      </p:sp>
      <p:sp>
        <p:nvSpPr>
          <p:cNvPr id="1048611" name="object 3"/>
          <p:cNvSpPr txBox="1"/>
          <p:nvPr/>
        </p:nvSpPr>
        <p:spPr>
          <a:xfrm>
            <a:off x="2564638" y="2877439"/>
            <a:ext cx="6791325" cy="2154556"/>
          </a:xfrm>
          <a:prstGeom prst="rect"/>
        </p:spPr>
        <p:txBody>
          <a:bodyPr bIns="0" lIns="0" rIns="0" rtlCol="0" tIns="12700" vert="horz" wrap="square">
            <a:spAutoFit/>
          </a:bodyPr>
          <a:p>
            <a:pPr indent="-343535" marL="355600" marR="220345">
              <a:lnSpc>
                <a:spcPct val="100000"/>
              </a:lnSpc>
              <a:spcBef>
                <a:spcPts val="100"/>
              </a:spcBef>
              <a:buChar char="•"/>
              <a:tabLst>
                <a:tab algn="l" pos="355600"/>
                <a:tab algn="l" pos="356235"/>
              </a:tabLst>
            </a:pPr>
            <a:r>
              <a:rPr dirty="0" sz="1800">
                <a:latin typeface="Arial MT"/>
                <a:cs typeface="Arial MT"/>
              </a:rPr>
              <a:t>The</a:t>
            </a:r>
            <a:r>
              <a:rPr dirty="0" sz="1800" spc="-25">
                <a:latin typeface="Arial MT"/>
                <a:cs typeface="Arial MT"/>
              </a:rPr>
              <a:t> </a:t>
            </a:r>
            <a:r>
              <a:rPr dirty="0" sz="1800" spc="-5">
                <a:latin typeface="Arial MT"/>
                <a:cs typeface="Arial MT"/>
              </a:rPr>
              <a:t>aim</a:t>
            </a:r>
            <a:r>
              <a:rPr dirty="0" sz="1800">
                <a:latin typeface="Arial MT"/>
                <a:cs typeface="Arial MT"/>
              </a:rPr>
              <a:t> of</a:t>
            </a:r>
            <a:r>
              <a:rPr dirty="0" sz="1800" spc="5">
                <a:latin typeface="Arial MT"/>
                <a:cs typeface="Arial MT"/>
              </a:rPr>
              <a:t> </a:t>
            </a:r>
            <a:r>
              <a:rPr dirty="0" sz="1800" spc="-5">
                <a:latin typeface="Arial MT"/>
                <a:cs typeface="Arial MT"/>
              </a:rPr>
              <a:t>proposed</a:t>
            </a:r>
            <a:r>
              <a:rPr dirty="0" sz="1800" spc="10">
                <a:latin typeface="Arial MT"/>
                <a:cs typeface="Arial MT"/>
              </a:rPr>
              <a:t> </a:t>
            </a:r>
            <a:r>
              <a:rPr dirty="0" sz="1800" spc="-5">
                <a:latin typeface="Arial MT"/>
                <a:cs typeface="Arial MT"/>
              </a:rPr>
              <a:t>system</a:t>
            </a:r>
            <a:r>
              <a:rPr dirty="0" sz="1800" spc="10">
                <a:latin typeface="Arial MT"/>
                <a:cs typeface="Arial MT"/>
              </a:rPr>
              <a:t> </a:t>
            </a:r>
            <a:r>
              <a:rPr dirty="0" sz="1800" spc="-5">
                <a:latin typeface="Arial MT"/>
                <a:cs typeface="Arial MT"/>
              </a:rPr>
              <a:t>is</a:t>
            </a:r>
            <a:r>
              <a:rPr dirty="0" sz="1800">
                <a:latin typeface="Arial MT"/>
                <a:cs typeface="Arial MT"/>
              </a:rPr>
              <a:t> to</a:t>
            </a:r>
            <a:r>
              <a:rPr dirty="0" sz="1800" spc="-5">
                <a:latin typeface="Arial MT"/>
                <a:cs typeface="Arial MT"/>
              </a:rPr>
              <a:t> develop</a:t>
            </a:r>
            <a:r>
              <a:rPr dirty="0" sz="1800" spc="15">
                <a:latin typeface="Arial MT"/>
                <a:cs typeface="Arial MT"/>
              </a:rPr>
              <a:t> </a:t>
            </a:r>
            <a:r>
              <a:rPr dirty="0" sz="1800" spc="-5">
                <a:latin typeface="Arial MT"/>
                <a:cs typeface="Arial MT"/>
              </a:rPr>
              <a:t>a</a:t>
            </a:r>
            <a:r>
              <a:rPr dirty="0" sz="1800">
                <a:latin typeface="Arial MT"/>
                <a:cs typeface="Arial MT"/>
              </a:rPr>
              <a:t> </a:t>
            </a:r>
            <a:r>
              <a:rPr dirty="0" sz="1800" spc="-5">
                <a:latin typeface="Arial MT"/>
                <a:cs typeface="Arial MT"/>
              </a:rPr>
              <a:t>system</a:t>
            </a:r>
            <a:r>
              <a:rPr dirty="0" sz="1800" spc="5">
                <a:latin typeface="Arial MT"/>
                <a:cs typeface="Arial MT"/>
              </a:rPr>
              <a:t> </a:t>
            </a:r>
            <a:r>
              <a:rPr dirty="0" sz="1800" spc="-5">
                <a:latin typeface="Arial MT"/>
                <a:cs typeface="Arial MT"/>
              </a:rPr>
              <a:t>improved </a:t>
            </a:r>
            <a:r>
              <a:rPr dirty="0" sz="1800" spc="-484">
                <a:latin typeface="Arial MT"/>
                <a:cs typeface="Arial MT"/>
              </a:rPr>
              <a:t> </a:t>
            </a:r>
            <a:r>
              <a:rPr dirty="0" sz="1800" spc="-5">
                <a:latin typeface="Arial MT"/>
                <a:cs typeface="Arial MT"/>
              </a:rPr>
              <a:t>facilities.</a:t>
            </a:r>
            <a:endParaRPr dirty="0" sz="1800">
              <a:latin typeface="Arial MT"/>
              <a:cs typeface="Arial MT"/>
            </a:endParaRPr>
          </a:p>
          <a:p>
            <a:pPr>
              <a:lnSpc>
                <a:spcPct val="100000"/>
              </a:lnSpc>
              <a:spcBef>
                <a:spcPts val="30"/>
              </a:spcBef>
              <a:buFont typeface="Arial MT"/>
              <a:buChar char="•"/>
            </a:pPr>
            <a:endParaRPr dirty="0" sz="1850">
              <a:latin typeface="Arial MT"/>
              <a:cs typeface="Arial MT"/>
            </a:endParaRPr>
          </a:p>
          <a:p>
            <a:pPr indent="-343535" marL="355600">
              <a:lnSpc>
                <a:spcPct val="100000"/>
              </a:lnSpc>
              <a:buChar char="•"/>
              <a:tabLst>
                <a:tab algn="l" pos="355600"/>
                <a:tab algn="l" pos="356235"/>
              </a:tabLst>
            </a:pPr>
            <a:r>
              <a:rPr dirty="0" sz="1800">
                <a:latin typeface="Arial MT"/>
                <a:cs typeface="Arial MT"/>
              </a:rPr>
              <a:t>The</a:t>
            </a:r>
            <a:r>
              <a:rPr dirty="0" sz="1800" spc="-15">
                <a:latin typeface="Arial MT"/>
                <a:cs typeface="Arial MT"/>
              </a:rPr>
              <a:t> </a:t>
            </a:r>
            <a:r>
              <a:rPr dirty="0" sz="1800" spc="-10">
                <a:latin typeface="Arial MT"/>
                <a:cs typeface="Arial MT"/>
              </a:rPr>
              <a:t>proposed</a:t>
            </a:r>
            <a:r>
              <a:rPr dirty="0" sz="1800" spc="25">
                <a:latin typeface="Arial MT"/>
                <a:cs typeface="Arial MT"/>
              </a:rPr>
              <a:t> </a:t>
            </a:r>
            <a:r>
              <a:rPr dirty="0" sz="1800" spc="-5">
                <a:latin typeface="Arial MT"/>
                <a:cs typeface="Arial MT"/>
              </a:rPr>
              <a:t>system</a:t>
            </a:r>
            <a:r>
              <a:rPr dirty="0" sz="1800" spc="5">
                <a:latin typeface="Arial MT"/>
                <a:cs typeface="Arial MT"/>
              </a:rPr>
              <a:t> </a:t>
            </a:r>
            <a:r>
              <a:rPr dirty="0" sz="1800" spc="-5">
                <a:latin typeface="Arial MT"/>
                <a:cs typeface="Arial MT"/>
              </a:rPr>
              <a:t>can</a:t>
            </a:r>
            <a:r>
              <a:rPr dirty="0" sz="1800" spc="10">
                <a:latin typeface="Arial MT"/>
                <a:cs typeface="Arial MT"/>
              </a:rPr>
              <a:t> </a:t>
            </a:r>
            <a:r>
              <a:rPr dirty="0" sz="1800" spc="-5">
                <a:latin typeface="Arial MT"/>
                <a:cs typeface="Arial MT"/>
              </a:rPr>
              <a:t>overcome</a:t>
            </a:r>
            <a:r>
              <a:rPr dirty="0" sz="1800" spc="5">
                <a:latin typeface="Arial MT"/>
                <a:cs typeface="Arial MT"/>
              </a:rPr>
              <a:t> </a:t>
            </a:r>
            <a:r>
              <a:rPr dirty="0" sz="1800" spc="-5">
                <a:latin typeface="Arial MT"/>
                <a:cs typeface="Arial MT"/>
              </a:rPr>
              <a:t>all the limitation</a:t>
            </a:r>
            <a:r>
              <a:rPr dirty="0" sz="1800" spc="25">
                <a:latin typeface="Arial MT"/>
                <a:cs typeface="Arial MT"/>
              </a:rPr>
              <a:t> </a:t>
            </a:r>
            <a:r>
              <a:rPr dirty="0" sz="1800" spc="-5">
                <a:latin typeface="Arial MT"/>
                <a:cs typeface="Arial MT"/>
              </a:rPr>
              <a:t>of existing</a:t>
            </a:r>
            <a:endParaRPr dirty="0" sz="1800">
              <a:latin typeface="Arial MT"/>
              <a:cs typeface="Arial MT"/>
            </a:endParaRPr>
          </a:p>
          <a:p>
            <a:pPr marL="355600">
              <a:lnSpc>
                <a:spcPct val="100000"/>
              </a:lnSpc>
              <a:spcBef>
                <a:spcPts val="5"/>
              </a:spcBef>
            </a:pPr>
            <a:r>
              <a:rPr dirty="0" sz="1800" spc="-5">
                <a:latin typeface="Arial MT"/>
                <a:cs typeface="Arial MT"/>
              </a:rPr>
              <a:t>other</a:t>
            </a:r>
            <a:r>
              <a:rPr dirty="0" sz="1800" spc="-10">
                <a:latin typeface="Arial MT"/>
                <a:cs typeface="Arial MT"/>
              </a:rPr>
              <a:t> </a:t>
            </a:r>
            <a:r>
              <a:rPr dirty="0" sz="1800" spc="-5">
                <a:latin typeface="Arial MT"/>
                <a:cs typeface="Arial MT"/>
              </a:rPr>
              <a:t>system(</a:t>
            </a:r>
            <a:r>
              <a:rPr dirty="0" lang="en-IN" spc="-5">
                <a:latin typeface="Arial MT"/>
                <a:cs typeface="Arial MT"/>
              </a:rPr>
              <a:t>CARS24</a:t>
            </a:r>
            <a:r>
              <a:rPr dirty="0" sz="1800" spc="-5">
                <a:latin typeface="Arial MT"/>
                <a:cs typeface="Arial MT"/>
              </a:rPr>
              <a:t>).</a:t>
            </a:r>
            <a:endParaRPr dirty="0" sz="1800">
              <a:latin typeface="Arial MT"/>
              <a:cs typeface="Arial MT"/>
            </a:endParaRPr>
          </a:p>
          <a:p>
            <a:pPr>
              <a:lnSpc>
                <a:spcPct val="100000"/>
              </a:lnSpc>
              <a:spcBef>
                <a:spcPts val="30"/>
              </a:spcBef>
            </a:pPr>
            <a:endParaRPr dirty="0" sz="1850">
              <a:latin typeface="Arial MT"/>
              <a:cs typeface="Arial MT"/>
            </a:endParaRPr>
          </a:p>
          <a:p>
            <a:pPr indent="-343535" marL="355600" marR="681355">
              <a:lnSpc>
                <a:spcPct val="100000"/>
              </a:lnSpc>
              <a:buChar char="•"/>
              <a:tabLst>
                <a:tab algn="l" pos="355600"/>
                <a:tab algn="l" pos="356235"/>
              </a:tabLst>
            </a:pPr>
            <a:r>
              <a:rPr dirty="0" sz="1800">
                <a:latin typeface="Arial MT"/>
                <a:cs typeface="Arial MT"/>
              </a:rPr>
              <a:t>The</a:t>
            </a:r>
            <a:r>
              <a:rPr dirty="0" sz="1800" spc="-20">
                <a:latin typeface="Arial MT"/>
                <a:cs typeface="Arial MT"/>
              </a:rPr>
              <a:t> </a:t>
            </a:r>
            <a:r>
              <a:rPr dirty="0" sz="1800" spc="-5">
                <a:latin typeface="Arial MT"/>
                <a:cs typeface="Arial MT"/>
              </a:rPr>
              <a:t>system</a:t>
            </a:r>
            <a:r>
              <a:rPr dirty="0" sz="1800" spc="20">
                <a:latin typeface="Arial MT"/>
                <a:cs typeface="Arial MT"/>
              </a:rPr>
              <a:t> </a:t>
            </a:r>
            <a:r>
              <a:rPr dirty="0" sz="1800" spc="-5">
                <a:latin typeface="Arial MT"/>
                <a:cs typeface="Arial MT"/>
              </a:rPr>
              <a:t>provides</a:t>
            </a:r>
            <a:r>
              <a:rPr dirty="0" sz="1800" spc="5">
                <a:latin typeface="Arial MT"/>
                <a:cs typeface="Arial MT"/>
              </a:rPr>
              <a:t> </a:t>
            </a:r>
            <a:r>
              <a:rPr dirty="0" sz="1800" spc="-5">
                <a:latin typeface="Arial MT"/>
                <a:cs typeface="Arial MT"/>
              </a:rPr>
              <a:t>proper</a:t>
            </a:r>
            <a:r>
              <a:rPr dirty="0" sz="1800" spc="10">
                <a:latin typeface="Arial MT"/>
                <a:cs typeface="Arial MT"/>
              </a:rPr>
              <a:t> </a:t>
            </a:r>
            <a:r>
              <a:rPr dirty="0" sz="1800" spc="-25">
                <a:latin typeface="Arial MT"/>
                <a:cs typeface="Arial MT"/>
              </a:rPr>
              <a:t>quality,</a:t>
            </a:r>
            <a:r>
              <a:rPr dirty="0" sz="1800" spc="40">
                <a:latin typeface="Arial MT"/>
                <a:cs typeface="Arial MT"/>
              </a:rPr>
              <a:t> </a:t>
            </a:r>
            <a:r>
              <a:rPr dirty="0" sz="1800" spc="-5">
                <a:latin typeface="Arial MT"/>
                <a:cs typeface="Arial MT"/>
              </a:rPr>
              <a:t>system</a:t>
            </a:r>
            <a:r>
              <a:rPr dirty="0" sz="1800" spc="10">
                <a:latin typeface="Arial MT"/>
                <a:cs typeface="Arial MT"/>
              </a:rPr>
              <a:t> </a:t>
            </a:r>
            <a:r>
              <a:rPr dirty="0" sz="1800" spc="-15">
                <a:latin typeface="Arial MT"/>
                <a:cs typeface="Arial MT"/>
              </a:rPr>
              <a:t>with</a:t>
            </a:r>
            <a:r>
              <a:rPr dirty="0" sz="1800" spc="45">
                <a:latin typeface="Arial MT"/>
                <a:cs typeface="Arial MT"/>
              </a:rPr>
              <a:t> </a:t>
            </a:r>
            <a:r>
              <a:rPr dirty="0" sz="1800" spc="-5">
                <a:latin typeface="Arial MT"/>
                <a:cs typeface="Arial MT"/>
              </a:rPr>
              <a:t>extreme </a:t>
            </a:r>
            <a:r>
              <a:rPr dirty="0" sz="1800" spc="-484">
                <a:latin typeface="Arial MT"/>
                <a:cs typeface="Arial MT"/>
              </a:rPr>
              <a:t> </a:t>
            </a:r>
            <a:r>
              <a:rPr dirty="0" sz="1800" spc="-5">
                <a:latin typeface="Arial MT"/>
                <a:cs typeface="Arial MT"/>
              </a:rPr>
              <a:t>functionalities</a:t>
            </a:r>
            <a:r>
              <a:rPr dirty="0" sz="1800" spc="20">
                <a:latin typeface="Arial MT"/>
                <a:cs typeface="Arial MT"/>
              </a:rPr>
              <a:t> </a:t>
            </a:r>
            <a:r>
              <a:rPr dirty="0" sz="1800" spc="-5">
                <a:latin typeface="Arial MT"/>
                <a:cs typeface="Arial MT"/>
              </a:rPr>
              <a:t>and</a:t>
            </a:r>
            <a:r>
              <a:rPr dirty="0" sz="1800" spc="5">
                <a:latin typeface="Arial MT"/>
                <a:cs typeface="Arial MT"/>
              </a:rPr>
              <a:t> </a:t>
            </a:r>
            <a:r>
              <a:rPr dirty="0" sz="1800" spc="-5">
                <a:latin typeface="Arial MT"/>
                <a:cs typeface="Arial MT"/>
              </a:rPr>
              <a:t>save</a:t>
            </a:r>
            <a:r>
              <a:rPr dirty="0" sz="1800" spc="-10">
                <a:latin typeface="Arial MT"/>
                <a:cs typeface="Arial MT"/>
              </a:rPr>
              <a:t> </a:t>
            </a:r>
            <a:r>
              <a:rPr dirty="0" sz="1800">
                <a:latin typeface="Arial MT"/>
                <a:cs typeface="Arial MT"/>
              </a:rPr>
              <a:t>the</a:t>
            </a:r>
            <a:r>
              <a:rPr dirty="0" sz="1800" spc="-10">
                <a:latin typeface="Arial MT"/>
                <a:cs typeface="Arial MT"/>
              </a:rPr>
              <a:t> </a:t>
            </a:r>
            <a:r>
              <a:rPr dirty="0" sz="1800" spc="-5">
                <a:latin typeface="Arial MT"/>
                <a:cs typeface="Arial MT"/>
              </a:rPr>
              <a:t>time.</a:t>
            </a:r>
            <a:endParaRPr dirty="0" sz="1800">
              <a:latin typeface="Arial MT"/>
              <a:cs typeface="Arial MT"/>
            </a:endParaRPr>
          </a:p>
        </p:txBody>
      </p:sp>
      <p:pic>
        <p:nvPicPr>
          <p:cNvPr id="2097172" name="object 4"/>
          <p:cNvPicPr>
            <a:picLocks/>
          </p:cNvPicPr>
          <p:nvPr/>
        </p:nvPicPr>
        <p:blipFill>
          <a:blip xmlns:r="http://schemas.openxmlformats.org/officeDocument/2006/relationships" r:embed="rId1" cstate="print"/>
          <a:stretch>
            <a:fillRect/>
          </a:stretch>
        </p:blipFill>
        <p:spPr>
          <a:xfrm>
            <a:off x="153923" y="187452"/>
            <a:ext cx="1583436" cy="1568196"/>
          </a:xfrm>
          <a:prstGeom prst="rect"/>
        </p:spPr>
      </p:pic>
      <p:pic>
        <p:nvPicPr>
          <p:cNvPr id="2097173" name="object 5"/>
          <p:cNvPicPr>
            <a:picLocks/>
          </p:cNvPicPr>
          <p:nvPr/>
        </p:nvPicPr>
        <p:blipFill>
          <a:blip xmlns:r="http://schemas.openxmlformats.org/officeDocument/2006/relationships" r:embed="rId2" cstate="print"/>
          <a:stretch>
            <a:fillRect/>
          </a:stretch>
        </p:blipFill>
        <p:spPr>
          <a:xfrm>
            <a:off x="10395204" y="91439"/>
            <a:ext cx="1642872" cy="1664207"/>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88" name=""/>
        <p:cNvGrpSpPr/>
        <p:nvPr/>
      </p:nvGrpSpPr>
      <p:grpSpPr>
        <a:xfrm>
          <a:off x="0" y="0"/>
          <a:ext cx="0" cy="0"/>
          <a:chOff x="0" y="0"/>
          <a:chExt cx="0" cy="0"/>
        </a:xfrm>
      </p:grpSpPr>
      <p:sp>
        <p:nvSpPr>
          <p:cNvPr id="1048612" name="object 6"/>
          <p:cNvSpPr txBox="1">
            <a:spLocks noGrp="1"/>
          </p:cNvSpPr>
          <p:nvPr>
            <p:ph type="title"/>
          </p:nvPr>
        </p:nvSpPr>
        <p:spPr>
          <a:xfrm>
            <a:off x="1981200" y="683767"/>
            <a:ext cx="4915535" cy="452120"/>
          </a:xfrm>
          <a:prstGeom prst="rect"/>
        </p:spPr>
        <p:txBody>
          <a:bodyPr bIns="0" lIns="0" rIns="0" rtlCol="0" tIns="12065" vert="horz" wrap="square">
            <a:spAutoFit/>
          </a:bodyPr>
          <a:p>
            <a:pPr marL="12700">
              <a:lnSpc>
                <a:spcPct val="100000"/>
              </a:lnSpc>
              <a:spcBef>
                <a:spcPts val="95"/>
              </a:spcBef>
            </a:pPr>
            <a:r>
              <a:rPr dirty="0" sz="2800" spc="-25">
                <a:latin typeface="Calibri Light"/>
                <a:cs typeface="Calibri Light"/>
              </a:rPr>
              <a:t>PROPOSED</a:t>
            </a:r>
            <a:r>
              <a:rPr dirty="0" sz="2800" spc="-125">
                <a:latin typeface="Calibri Light"/>
                <a:cs typeface="Calibri Light"/>
              </a:rPr>
              <a:t> </a:t>
            </a:r>
            <a:r>
              <a:rPr dirty="0" sz="2800" spc="-25">
                <a:latin typeface="Calibri Light"/>
                <a:cs typeface="Calibri Light"/>
              </a:rPr>
              <a:t>SYSTEM</a:t>
            </a:r>
            <a:r>
              <a:rPr dirty="0" sz="2800" spc="-110">
                <a:latin typeface="Calibri Light"/>
                <a:cs typeface="Calibri Light"/>
              </a:rPr>
              <a:t> </a:t>
            </a:r>
            <a:r>
              <a:rPr dirty="0" sz="2800" spc="-60">
                <a:latin typeface="Calibri Light"/>
                <a:cs typeface="Calibri Light"/>
              </a:rPr>
              <a:t>ADVANTAGES:-</a:t>
            </a:r>
            <a:endParaRPr dirty="0" sz="2800">
              <a:latin typeface="Calibri Light"/>
              <a:cs typeface="Calibri Light"/>
            </a:endParaRPr>
          </a:p>
        </p:txBody>
      </p:sp>
      <p:sp>
        <p:nvSpPr>
          <p:cNvPr id="1048613" name="object 14"/>
          <p:cNvSpPr txBox="1"/>
          <p:nvPr/>
        </p:nvSpPr>
        <p:spPr>
          <a:xfrm>
            <a:off x="1290734" y="1406665"/>
            <a:ext cx="10898124" cy="4793492"/>
          </a:xfrm>
          <a:prstGeom prst="rect"/>
        </p:spPr>
        <p:txBody>
          <a:bodyPr bIns="0" lIns="0" rIns="0" rtlCol="0" tIns="12700" vert="horz" wrap="square">
            <a:spAutoFit/>
          </a:bodyPr>
          <a:p>
            <a:pPr algn="just" fontAlgn="base" lvl="4">
              <a:lnSpc>
                <a:spcPct val="107000"/>
              </a:lnSpc>
              <a:spcAft>
                <a:spcPts val="800"/>
              </a:spcAft>
              <a:buSzPts val="1000"/>
              <a:buFont typeface="Wingdings" panose="05000000000000000000" pitchFamily="2" charset="2"/>
              <a:buChar char="Ø"/>
              <a:tabLst>
                <a:tab algn="l" pos="457200"/>
              </a:tabLst>
            </a:pPr>
            <a:r>
              <a:rPr dirty="0" lang="en-US"/>
              <a:t>Easy to generate report for any transaction.</a:t>
            </a:r>
          </a:p>
          <a:p>
            <a:pPr algn="just" fontAlgn="base" lvl="4">
              <a:lnSpc>
                <a:spcPct val="107000"/>
              </a:lnSpc>
              <a:spcAft>
                <a:spcPts val="800"/>
              </a:spcAft>
              <a:buSzPts val="1000"/>
              <a:buFont typeface="Wingdings" panose="05000000000000000000" pitchFamily="2" charset="2"/>
              <a:buChar char="Ø"/>
              <a:tabLst>
                <a:tab algn="l" pos="457200"/>
              </a:tabLst>
            </a:pPr>
            <a:r>
              <a:rPr dirty="0" lang="en-US"/>
              <a:t> It is very much faster than manual system.</a:t>
            </a:r>
          </a:p>
          <a:p>
            <a:pPr algn="just" fontAlgn="base" lvl="4">
              <a:lnSpc>
                <a:spcPct val="107000"/>
              </a:lnSpc>
              <a:spcAft>
                <a:spcPts val="800"/>
              </a:spcAft>
              <a:buSzPts val="1000"/>
              <a:buFont typeface="Wingdings" panose="05000000000000000000" pitchFamily="2" charset="2"/>
              <a:buChar char="Ø"/>
              <a:tabLst>
                <a:tab algn="l" pos="457200"/>
              </a:tabLst>
            </a:pPr>
            <a:r>
              <a:rPr dirty="0" lang="en-US"/>
              <a:t> Easy and fastest record finding technique.</a:t>
            </a:r>
          </a:p>
          <a:p>
            <a:pPr algn="just" fontAlgn="base" lvl="4">
              <a:lnSpc>
                <a:spcPct val="107000"/>
              </a:lnSpc>
              <a:spcAft>
                <a:spcPts val="800"/>
              </a:spcAft>
              <a:buSzPts val="1000"/>
              <a:buFont typeface="Wingdings" panose="05000000000000000000" pitchFamily="2" charset="2"/>
              <a:buChar char="Ø"/>
              <a:tabLst>
                <a:tab algn="l" pos="457200"/>
              </a:tabLst>
            </a:pPr>
            <a:r>
              <a:rPr dirty="0" lang="en-US"/>
              <a:t> It is very much flexible to work.</a:t>
            </a:r>
          </a:p>
          <a:p>
            <a:pPr algn="just" fontAlgn="base" lvl="4">
              <a:lnSpc>
                <a:spcPct val="107000"/>
              </a:lnSpc>
              <a:spcAft>
                <a:spcPts val="800"/>
              </a:spcAft>
              <a:buSzPts val="1000"/>
              <a:buFont typeface="Wingdings" panose="05000000000000000000" pitchFamily="2" charset="2"/>
              <a:buChar char="Ø"/>
              <a:tabLst>
                <a:tab algn="l" pos="457200"/>
              </a:tabLst>
            </a:pPr>
            <a:r>
              <a:rPr dirty="0" lang="en-US"/>
              <a:t> Man power required is very less.</a:t>
            </a:r>
          </a:p>
          <a:p>
            <a:pPr algn="just" fontAlgn="base" lvl="4">
              <a:lnSpc>
                <a:spcPct val="107000"/>
              </a:lnSpc>
              <a:spcAft>
                <a:spcPts val="800"/>
              </a:spcAft>
              <a:buSzPts val="1000"/>
              <a:buFont typeface="Wingdings" panose="05000000000000000000" pitchFamily="2" charset="2"/>
              <a:buChar char="Ø"/>
              <a:tabLst>
                <a:tab algn="l" pos="457200"/>
              </a:tabLst>
            </a:pPr>
            <a:r>
              <a:rPr dirty="0" lang="en-US"/>
              <a:t> Data can be stored for a longer period.</a:t>
            </a:r>
            <a:endParaRPr dirty="0" lang="en-IN">
              <a:effectLst/>
              <a:latin typeface="Arial" panose="020B0604020202020204" pitchFamily="34" charset="0"/>
              <a:ea typeface="Calibri" panose="020F0502020204030204" pitchFamily="34" charset="0"/>
              <a:cs typeface="Arial" panose="020B0604020202020204" pitchFamily="34" charset="0"/>
            </a:endParaRPr>
          </a:p>
          <a:p>
            <a:pPr algn="just" lvl="1">
              <a:buFont typeface="Wingdings" panose="05000000000000000000" pitchFamily="2" charset="2"/>
              <a:buChar char="Ø"/>
            </a:pPr>
            <a:r>
              <a:rPr dirty="0" sz="2800" lang="en-IN" spc="-10" u="heavy">
                <a:uFill>
                  <a:solidFill>
                    <a:srgbClr val="000000"/>
                  </a:solidFill>
                </a:uFill>
                <a:latin typeface="Calibri"/>
                <a:cs typeface="Calibri"/>
              </a:rPr>
              <a:t>PROPOSED</a:t>
            </a:r>
            <a:r>
              <a:rPr dirty="0" sz="2800" lang="en-IN" spc="10" u="heavy">
                <a:uFill>
                  <a:solidFill>
                    <a:srgbClr val="000000"/>
                  </a:solidFill>
                </a:uFill>
                <a:latin typeface="Calibri"/>
                <a:cs typeface="Calibri"/>
              </a:rPr>
              <a:t> </a:t>
            </a:r>
            <a:r>
              <a:rPr dirty="0" sz="2800" lang="en-IN" spc="-15" u="heavy">
                <a:uFill>
                  <a:solidFill>
                    <a:srgbClr val="000000"/>
                  </a:solidFill>
                </a:uFill>
                <a:latin typeface="Calibri"/>
                <a:cs typeface="Calibri"/>
              </a:rPr>
              <a:t>SYSTEM</a:t>
            </a:r>
            <a:r>
              <a:rPr dirty="0" sz="2800" lang="en-IN" spc="-25" u="heavy">
                <a:uFill>
                  <a:solidFill>
                    <a:srgbClr val="000000"/>
                  </a:solidFill>
                </a:uFill>
                <a:latin typeface="Calibri"/>
                <a:cs typeface="Calibri"/>
              </a:rPr>
              <a:t> </a:t>
            </a:r>
            <a:r>
              <a:rPr dirty="0" sz="2800" lang="en-IN" spc="-35" u="heavy">
                <a:uFill>
                  <a:solidFill>
                    <a:srgbClr val="000000"/>
                  </a:solidFill>
                </a:uFill>
                <a:latin typeface="Calibri"/>
                <a:cs typeface="Calibri"/>
              </a:rPr>
              <a:t>DISADVANTAGES</a:t>
            </a:r>
            <a:r>
              <a:rPr b="1" dirty="0" sz="2800" lang="en-IN" spc="-35" u="heavy">
                <a:uFill>
                  <a:solidFill>
                    <a:srgbClr val="000000"/>
                  </a:solidFill>
                </a:uFill>
                <a:latin typeface="Calibri"/>
                <a:cs typeface="Calibri"/>
              </a:rPr>
              <a:t>:-</a:t>
            </a:r>
          </a:p>
          <a:p>
            <a:pPr algn="just"/>
            <a:endParaRPr dirty="0" sz="1800" lang="en-IN">
              <a:latin typeface="Arial MT"/>
              <a:cs typeface="Arial MT"/>
            </a:endParaRPr>
          </a:p>
          <a:p>
            <a:pPr fontAlgn="base" lvl="4">
              <a:lnSpc>
                <a:spcPct val="107000"/>
              </a:lnSpc>
              <a:spcAft>
                <a:spcPts val="800"/>
              </a:spcAft>
              <a:buSzPts val="1000"/>
              <a:buFont typeface="Wingdings" panose="05000000000000000000" pitchFamily="2" charset="2"/>
              <a:buChar char="Ø"/>
              <a:tabLst>
                <a:tab algn="l" pos="457200"/>
              </a:tabLst>
            </a:pPr>
            <a:r>
              <a:rPr dirty="0" lang="en-IN">
                <a:effectLst/>
                <a:latin typeface="Arial" panose="020B0604020202020204" pitchFamily="34" charset="0"/>
                <a:ea typeface="Calibri" panose="020F0502020204030204" pitchFamily="34" charset="0"/>
                <a:cs typeface="Arial" panose="020B0604020202020204" pitchFamily="34" charset="0"/>
              </a:rPr>
              <a:t>The user cannot view the vehicle in person.</a:t>
            </a:r>
          </a:p>
          <a:p>
            <a:pPr fontAlgn="base" lvl="4">
              <a:lnSpc>
                <a:spcPct val="107000"/>
              </a:lnSpc>
              <a:spcAft>
                <a:spcPts val="800"/>
              </a:spcAft>
              <a:buSzPts val="1000"/>
              <a:buFont typeface="Wingdings" panose="05000000000000000000" pitchFamily="2" charset="2"/>
              <a:buChar char="Ø"/>
              <a:tabLst>
                <a:tab algn="l" pos="457200"/>
              </a:tabLst>
            </a:pPr>
            <a:r>
              <a:rPr dirty="0" lang="en-IN">
                <a:effectLst/>
                <a:latin typeface="Arial" panose="020B0604020202020204" pitchFamily="34" charset="0"/>
                <a:ea typeface="Calibri" panose="020F0502020204030204" pitchFamily="34" charset="0"/>
                <a:cs typeface="Arial" panose="020B0604020202020204" pitchFamily="34" charset="0"/>
              </a:rPr>
              <a:t>No human interaction.</a:t>
            </a:r>
          </a:p>
          <a:p>
            <a:pPr fontAlgn="base" lvl="4">
              <a:lnSpc>
                <a:spcPct val="107000"/>
              </a:lnSpc>
              <a:spcAft>
                <a:spcPts val="800"/>
              </a:spcAft>
              <a:buSzPts val="1000"/>
              <a:buFont typeface="Wingdings" panose="05000000000000000000" pitchFamily="2" charset="2"/>
              <a:buChar char="Ø"/>
              <a:tabLst>
                <a:tab algn="l" pos="457200"/>
              </a:tabLst>
            </a:pPr>
            <a:r>
              <a:rPr dirty="0" lang="en-IN">
                <a:effectLst/>
                <a:latin typeface="Arial" panose="020B0604020202020204" pitchFamily="34" charset="0"/>
                <a:ea typeface="Calibri" panose="020F0502020204030204" pitchFamily="34" charset="0"/>
                <a:cs typeface="Arial" panose="020B0604020202020204" pitchFamily="34" charset="0"/>
              </a:rPr>
              <a:t>If poor quality photographs are uploaded, system proves inefficient..</a:t>
            </a:r>
          </a:p>
          <a:p>
            <a:pPr indent="-343535" lvl="1" marL="2614295">
              <a:lnSpc>
                <a:spcPct val="100000"/>
              </a:lnSpc>
              <a:spcBef>
                <a:spcPts val="1620"/>
              </a:spcBef>
              <a:buChar char="•"/>
              <a:tabLst>
                <a:tab algn="l" pos="2614295"/>
                <a:tab algn="l" pos="2614930"/>
              </a:tabLst>
            </a:pPr>
            <a:endParaRPr dirty="0" sz="1800" lang="en-US" spc="-5">
              <a:latin typeface="Arial MT"/>
              <a:cs typeface="Arial MT"/>
            </a:endParaRPr>
          </a:p>
        </p:txBody>
      </p:sp>
      <p:pic>
        <p:nvPicPr>
          <p:cNvPr id="2097174" name="object 15"/>
          <p:cNvPicPr>
            <a:picLocks/>
          </p:cNvPicPr>
          <p:nvPr/>
        </p:nvPicPr>
        <p:blipFill>
          <a:blip xmlns:r="http://schemas.openxmlformats.org/officeDocument/2006/relationships" r:embed="rId1" cstate="print"/>
          <a:stretch>
            <a:fillRect/>
          </a:stretch>
        </p:blipFill>
        <p:spPr>
          <a:xfrm>
            <a:off x="150876" y="124968"/>
            <a:ext cx="1581912" cy="1569719"/>
          </a:xfrm>
          <a:prstGeom prst="rect"/>
        </p:spPr>
      </p:pic>
      <p:pic>
        <p:nvPicPr>
          <p:cNvPr id="2097175" name="object 16"/>
          <p:cNvPicPr>
            <a:picLocks/>
          </p:cNvPicPr>
          <p:nvPr/>
        </p:nvPicPr>
        <p:blipFill>
          <a:blip xmlns:r="http://schemas.openxmlformats.org/officeDocument/2006/relationships" r:embed="rId2" cstate="print"/>
          <a:stretch>
            <a:fillRect/>
          </a:stretch>
        </p:blipFill>
        <p:spPr>
          <a:xfrm>
            <a:off x="10468356" y="28955"/>
            <a:ext cx="1642872" cy="1665732"/>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p:sp>
        <p:nvSpPr>
          <p:cNvPr id="1048617" name="Text Placeholder 2"/>
          <p:cNvSpPr>
            <a:spLocks noGrp="1"/>
          </p:cNvSpPr>
          <p:nvPr>
            <p:ph type="body" idx="1"/>
          </p:nvPr>
        </p:nvSpPr>
        <p:spPr>
          <a:xfrm>
            <a:off x="0" y="0"/>
            <a:ext cx="12192000" cy="276999"/>
          </a:xfrm>
        </p:spPr>
        <p:txBody>
          <a:bodyPr/>
          <a:p>
            <a:r>
              <a:rPr dirty="0" lang="en-US"/>
              <a:t>      </a:t>
            </a:r>
          </a:p>
        </p:txBody>
      </p:sp>
      <p:sp>
        <p:nvSpPr>
          <p:cNvPr id="1048618" name="object 2"/>
          <p:cNvSpPr txBox="1"/>
          <p:nvPr/>
        </p:nvSpPr>
        <p:spPr>
          <a:xfrm>
            <a:off x="338124" y="1407642"/>
            <a:ext cx="10836910" cy="4049827"/>
          </a:xfrm>
          <a:prstGeom prst="rect"/>
        </p:spPr>
        <p:txBody>
          <a:bodyPr bIns="0" lIns="0" rIns="0" rtlCol="0" tIns="165100" vert="horz" wrap="square">
            <a:spAutoFit/>
          </a:bodyPr>
          <a:p>
            <a:pPr marL="1266190">
              <a:lnSpc>
                <a:spcPct val="100000"/>
              </a:lnSpc>
              <a:spcBef>
                <a:spcPts val="1300"/>
              </a:spcBef>
            </a:pPr>
            <a:r>
              <a:rPr dirty="0" sz="2000">
                <a:latin typeface="Arial"/>
                <a:cs typeface="Arial"/>
              </a:rPr>
              <a:t>There are t</a:t>
            </a:r>
            <a:r>
              <a:rPr dirty="0" sz="2000" lang="en-US">
                <a:latin typeface="Arial"/>
                <a:cs typeface="Arial"/>
              </a:rPr>
              <a:t>wo</a:t>
            </a:r>
            <a:r>
              <a:rPr dirty="0" sz="2000">
                <a:latin typeface="Arial"/>
                <a:cs typeface="Arial"/>
              </a:rPr>
              <a:t> main modules in proposed</a:t>
            </a:r>
            <a:r>
              <a:rPr dirty="0" sz="2000" spc="-155">
                <a:latin typeface="Arial"/>
                <a:cs typeface="Arial"/>
              </a:rPr>
              <a:t> </a:t>
            </a:r>
            <a:r>
              <a:rPr dirty="0" sz="2000">
                <a:latin typeface="Arial"/>
                <a:cs typeface="Arial"/>
              </a:rPr>
              <a:t>system:</a:t>
            </a:r>
          </a:p>
          <a:p>
            <a:pPr indent="-457834" marL="1723389">
              <a:lnSpc>
                <a:spcPct val="100000"/>
              </a:lnSpc>
              <a:spcBef>
                <a:spcPts val="1200"/>
              </a:spcBef>
              <a:buAutoNum type="arabicParenR"/>
              <a:tabLst>
                <a:tab algn="l" pos="1723389"/>
                <a:tab algn="l" pos="1724025"/>
              </a:tabLst>
            </a:pPr>
            <a:r>
              <a:rPr dirty="0" sz="2000">
                <a:latin typeface="Arial"/>
                <a:cs typeface="Arial"/>
              </a:rPr>
              <a:t>Administrator</a:t>
            </a:r>
            <a:r>
              <a:rPr dirty="0" sz="2000" spc="-40">
                <a:latin typeface="Arial"/>
                <a:cs typeface="Arial"/>
              </a:rPr>
              <a:t> </a:t>
            </a:r>
            <a:r>
              <a:rPr dirty="0" sz="2000">
                <a:latin typeface="Arial"/>
                <a:cs typeface="Arial"/>
              </a:rPr>
              <a:t>Module</a:t>
            </a:r>
          </a:p>
          <a:p>
            <a:pPr indent="-457834" marL="1723389">
              <a:lnSpc>
                <a:spcPct val="100000"/>
              </a:lnSpc>
              <a:spcBef>
                <a:spcPts val="1200"/>
              </a:spcBef>
              <a:buAutoNum type="arabicParenR"/>
              <a:tabLst>
                <a:tab algn="l" pos="1723389"/>
                <a:tab algn="l" pos="1724025"/>
              </a:tabLst>
            </a:pPr>
            <a:r>
              <a:rPr dirty="0" sz="2000">
                <a:latin typeface="Arial"/>
                <a:cs typeface="Arial"/>
              </a:rPr>
              <a:t>User</a:t>
            </a:r>
            <a:r>
              <a:rPr dirty="0" sz="2000" spc="-30">
                <a:latin typeface="Arial"/>
                <a:cs typeface="Arial"/>
              </a:rPr>
              <a:t> </a:t>
            </a:r>
            <a:r>
              <a:rPr dirty="0" sz="2000">
                <a:latin typeface="Arial"/>
                <a:cs typeface="Arial"/>
              </a:rPr>
              <a:t>Module</a:t>
            </a:r>
            <a:endParaRPr dirty="0" sz="2000" lang="en-IN">
              <a:latin typeface="Arial"/>
              <a:cs typeface="Arial"/>
            </a:endParaRPr>
          </a:p>
          <a:p>
            <a:pPr marL="12065">
              <a:lnSpc>
                <a:spcPct val="100000"/>
              </a:lnSpc>
              <a:spcBef>
                <a:spcPts val="1100"/>
              </a:spcBef>
              <a:tabLst>
                <a:tab algn="l" pos="357505"/>
              </a:tabLst>
            </a:pPr>
            <a:r>
              <a:rPr b="1" dirty="0" sz="2400" lang="en-IN" spc="-5" u="sng">
                <a:uFill>
                  <a:solidFill>
                    <a:srgbClr val="000000"/>
                  </a:solidFill>
                </a:uFill>
                <a:latin typeface="Arial"/>
                <a:cs typeface="Arial"/>
              </a:rPr>
              <a:t>1)  Administrator</a:t>
            </a:r>
            <a:r>
              <a:rPr b="1" dirty="0" sz="2400" lang="en-IN" spc="-15" u="sng">
                <a:uFill>
                  <a:solidFill>
                    <a:srgbClr val="000000"/>
                  </a:solidFill>
                </a:uFill>
                <a:latin typeface="Arial"/>
                <a:cs typeface="Arial"/>
              </a:rPr>
              <a:t> </a:t>
            </a:r>
            <a:r>
              <a:rPr b="1" dirty="0" sz="2400" lang="en-IN" u="sng">
                <a:uFill>
                  <a:solidFill>
                    <a:srgbClr val="000000"/>
                  </a:solidFill>
                </a:uFill>
                <a:latin typeface="Arial"/>
                <a:cs typeface="Arial"/>
              </a:rPr>
              <a:t>Module:-</a:t>
            </a:r>
            <a:endParaRPr b="1" dirty="0" sz="2400" lang="en-IN" u="sng">
              <a:latin typeface="Arial"/>
              <a:cs typeface="Arial"/>
            </a:endParaRPr>
          </a:p>
          <a:p>
            <a:pPr>
              <a:lnSpc>
                <a:spcPct val="100000"/>
              </a:lnSpc>
              <a:buFont typeface="Arial"/>
              <a:buAutoNum type="arabicParenR"/>
            </a:pPr>
            <a:endParaRPr dirty="0" sz="3200">
              <a:latin typeface="Arial"/>
              <a:cs typeface="Arial"/>
            </a:endParaRPr>
          </a:p>
          <a:p>
            <a:pPr indent="-343535" lvl="1" marL="1059180">
              <a:lnSpc>
                <a:spcPct val="100000"/>
              </a:lnSpc>
              <a:buFont typeface="Arial"/>
              <a:buChar char="•"/>
              <a:tabLst>
                <a:tab algn="l" pos="1059180"/>
                <a:tab algn="l" pos="1059815"/>
              </a:tabLst>
            </a:pPr>
            <a:r>
              <a:rPr b="1" dirty="0" sz="2000" lang="en-US">
                <a:latin typeface="Arial"/>
                <a:cs typeface="Arial"/>
              </a:rPr>
              <a:t>Log in setting</a:t>
            </a:r>
            <a:r>
              <a:rPr b="1" dirty="0" sz="2000">
                <a:latin typeface="Arial"/>
                <a:cs typeface="Arial"/>
              </a:rPr>
              <a:t>:</a:t>
            </a:r>
            <a:endParaRPr dirty="0" sz="2000">
              <a:latin typeface="Arial"/>
              <a:cs typeface="Arial"/>
            </a:endParaRPr>
          </a:p>
          <a:p>
            <a:pPr marL="716280">
              <a:lnSpc>
                <a:spcPct val="100000"/>
              </a:lnSpc>
              <a:spcBef>
                <a:spcPts val="1200"/>
              </a:spcBef>
            </a:pPr>
            <a:r>
              <a:rPr dirty="0" sz="2000">
                <a:latin typeface="Arial"/>
                <a:cs typeface="Arial"/>
              </a:rPr>
              <a:t>Administrator can do </a:t>
            </a:r>
            <a:r>
              <a:rPr dirty="0" sz="2000" lang="en-US">
                <a:latin typeface="Arial"/>
                <a:cs typeface="Arial"/>
              </a:rPr>
              <a:t>log in setting</a:t>
            </a:r>
            <a:r>
              <a:rPr dirty="0" sz="2000">
                <a:latin typeface="Arial"/>
                <a:cs typeface="Arial"/>
              </a:rPr>
              <a:t> Outgoing server</a:t>
            </a:r>
            <a:r>
              <a:rPr dirty="0" sz="2000" spc="-200">
                <a:latin typeface="Arial"/>
                <a:cs typeface="Arial"/>
              </a:rPr>
              <a:t> </a:t>
            </a:r>
            <a:r>
              <a:rPr dirty="0" sz="2000">
                <a:latin typeface="Arial"/>
                <a:cs typeface="Arial"/>
              </a:rPr>
              <a:t>configuration.</a:t>
            </a:r>
          </a:p>
          <a:p>
            <a:pPr indent="-343535" lvl="1" marL="1059180">
              <a:lnSpc>
                <a:spcPct val="100000"/>
              </a:lnSpc>
              <a:spcBef>
                <a:spcPts val="1205"/>
              </a:spcBef>
              <a:buFont typeface="Arial"/>
              <a:buChar char="•"/>
              <a:tabLst>
                <a:tab algn="l" pos="1059180"/>
                <a:tab algn="l" pos="1059815"/>
              </a:tabLst>
            </a:pPr>
            <a:r>
              <a:rPr b="1" dirty="0" sz="2000" lang="en-US" spc="-30">
                <a:latin typeface="Arial"/>
                <a:cs typeface="Arial"/>
              </a:rPr>
              <a:t>Edit contact details </a:t>
            </a:r>
            <a:r>
              <a:rPr b="1" dirty="0" sz="2000" spc="-30">
                <a:latin typeface="Arial"/>
                <a:cs typeface="Arial"/>
              </a:rPr>
              <a:t> </a:t>
            </a:r>
            <a:r>
              <a:rPr b="1" dirty="0" sz="2000">
                <a:latin typeface="Arial"/>
                <a:cs typeface="Arial"/>
              </a:rPr>
              <a:t>Setting:</a:t>
            </a:r>
            <a:endParaRPr dirty="0" sz="2000">
              <a:latin typeface="Arial"/>
              <a:cs typeface="Arial"/>
            </a:endParaRPr>
          </a:p>
          <a:p>
            <a:pPr marL="716280">
              <a:lnSpc>
                <a:spcPct val="100000"/>
              </a:lnSpc>
              <a:spcBef>
                <a:spcPts val="1135"/>
              </a:spcBef>
            </a:pPr>
            <a:r>
              <a:rPr dirty="0" sz="1800" spc="-5">
                <a:latin typeface="Arial"/>
                <a:cs typeface="Arial"/>
              </a:rPr>
              <a:t>Once </a:t>
            </a:r>
            <a:r>
              <a:rPr dirty="0" sz="1800" spc="-10">
                <a:latin typeface="Arial"/>
                <a:cs typeface="Arial"/>
              </a:rPr>
              <a:t>you </a:t>
            </a:r>
            <a:r>
              <a:rPr dirty="0" sz="1800" spc="-5">
                <a:latin typeface="Arial"/>
                <a:cs typeface="Arial"/>
              </a:rPr>
              <a:t>have  logged</a:t>
            </a:r>
            <a:r>
              <a:rPr dirty="0" lang="en-IN" spc="-5">
                <a:latin typeface="Arial"/>
                <a:cs typeface="Arial"/>
              </a:rPr>
              <a:t> </a:t>
            </a:r>
            <a:r>
              <a:rPr dirty="0" sz="1800" spc="-5">
                <a:latin typeface="Arial"/>
                <a:cs typeface="Arial"/>
              </a:rPr>
              <a:t> in as Administrator </a:t>
            </a:r>
            <a:r>
              <a:rPr dirty="0" sz="1800" lang="en-IN" spc="-5">
                <a:latin typeface="Arial"/>
                <a:cs typeface="Arial"/>
              </a:rPr>
              <a:t>role. </a:t>
            </a:r>
            <a:r>
              <a:rPr dirty="0" sz="1800" lang="en-IN">
                <a:latin typeface="Arial"/>
                <a:cs typeface="Arial"/>
              </a:rPr>
              <a:t>Go to </a:t>
            </a:r>
            <a:r>
              <a:rPr dirty="0" sz="1800" lang="en-IN" spc="-5">
                <a:latin typeface="Arial"/>
                <a:cs typeface="Arial"/>
              </a:rPr>
              <a:t>the pages and change the details.</a:t>
            </a:r>
          </a:p>
        </p:txBody>
      </p:sp>
      <p:sp>
        <p:nvSpPr>
          <p:cNvPr id="1048619" name="object 3"/>
          <p:cNvSpPr txBox="1">
            <a:spLocks noGrp="1"/>
          </p:cNvSpPr>
          <p:nvPr>
            <p:ph type="title"/>
          </p:nvPr>
        </p:nvSpPr>
        <p:spPr>
          <a:xfrm>
            <a:off x="4498085" y="55905"/>
            <a:ext cx="3025775" cy="1225657"/>
          </a:xfrm>
          <a:prstGeom prst="rect"/>
        </p:spPr>
        <p:txBody>
          <a:bodyPr bIns="0" lIns="0" rIns="0" rtlCol="0" tIns="12700" vert="horz" wrap="square">
            <a:spAutoFit/>
          </a:bodyPr>
          <a:p>
            <a:pPr indent="-661670" marL="673735" marR="5080">
              <a:lnSpc>
                <a:spcPct val="150000"/>
              </a:lnSpc>
              <a:spcBef>
                <a:spcPts val="100"/>
              </a:spcBef>
            </a:pPr>
            <a:r>
              <a:rPr b="0" dirty="0" sz="2800" spc="-5" u="sng">
                <a:latin typeface="Arial"/>
                <a:cs typeface="Arial"/>
              </a:rPr>
              <a:t>Proposed</a:t>
            </a:r>
            <a:r>
              <a:rPr b="0" dirty="0" sz="2800" spc="-45" u="sng">
                <a:latin typeface="Arial"/>
                <a:cs typeface="Arial"/>
              </a:rPr>
              <a:t> </a:t>
            </a:r>
            <a:r>
              <a:rPr b="0" dirty="0" sz="2800" spc="-10" u="sng">
                <a:latin typeface="Arial"/>
                <a:cs typeface="Arial"/>
              </a:rPr>
              <a:t>System  </a:t>
            </a:r>
            <a:r>
              <a:rPr b="0" dirty="0" sz="2800" spc="-5" u="sng">
                <a:latin typeface="Arial"/>
                <a:cs typeface="Arial"/>
              </a:rPr>
              <a:t>Modules:-</a:t>
            </a:r>
            <a:endParaRPr b="0" dirty="0" sz="2800" u="sng">
              <a:latin typeface="Arial"/>
              <a:cs typeface="Arial"/>
            </a:endParaRPr>
          </a:p>
        </p:txBody>
      </p:sp>
      <p:sp>
        <p:nvSpPr>
          <p:cNvPr id="1048620" name="object 4"/>
          <p:cNvSpPr/>
          <p:nvPr/>
        </p:nvSpPr>
        <p:spPr>
          <a:xfrm>
            <a:off x="0" y="32005"/>
            <a:ext cx="1583436" cy="1568195"/>
          </a:xfrm>
          <a:prstGeom prst="rect"/>
          <a:blipFill>
            <a:blip xmlns:r="http://schemas.openxmlformats.org/officeDocument/2006/relationships" r:embed="rId1" cstate="print"/>
            <a:stretch>
              <a:fillRect/>
            </a:stretch>
          </a:blipFill>
        </p:spPr>
        <p:txBody>
          <a:bodyPr bIns="0" lIns="0" rIns="0" rtlCol="0" tIns="0" wrap="square"/>
          <a:p/>
        </p:txBody>
      </p:sp>
      <p:sp>
        <p:nvSpPr>
          <p:cNvPr id="1048621"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22" name="Text Placeholder 2"/>
          <p:cNvSpPr>
            <a:spLocks noGrp="1"/>
          </p:cNvSpPr>
          <p:nvPr>
            <p:ph type="body" idx="1"/>
          </p:nvPr>
        </p:nvSpPr>
        <p:spPr>
          <a:xfrm>
            <a:off x="0" y="0"/>
            <a:ext cx="12192000" cy="276999"/>
          </a:xfrm>
        </p:spPr>
        <p:txBody>
          <a:bodyPr/>
          <a:p>
            <a:r>
              <a:rPr dirty="0" lang="en-US"/>
              <a:t>      </a:t>
            </a:r>
          </a:p>
        </p:txBody>
      </p:sp>
      <p:sp>
        <p:nvSpPr>
          <p:cNvPr id="1048623" name="object 2"/>
          <p:cNvSpPr txBox="1"/>
          <p:nvPr/>
        </p:nvSpPr>
        <p:spPr>
          <a:xfrm>
            <a:off x="645287" y="2286000"/>
            <a:ext cx="10644505" cy="2917825"/>
          </a:xfrm>
          <a:prstGeom prst="rect"/>
        </p:spPr>
        <p:txBody>
          <a:bodyPr bIns="0" lIns="0" rIns="0" rtlCol="0" tIns="76835" vert="horz" wrap="square">
            <a:spAutoFit/>
          </a:bodyPr>
          <a:p>
            <a:pPr indent="-267335" marL="914400">
              <a:lnSpc>
                <a:spcPct val="115000"/>
              </a:lnSpc>
              <a:spcBef>
                <a:spcPts val="685"/>
              </a:spcBef>
            </a:pPr>
            <a:r>
              <a:rPr dirty="0" sz="1800" lang="en-US">
                <a:effectLst/>
                <a:latin typeface="Times New Roman" panose="02020603050405020304" pitchFamily="18" charset="0"/>
                <a:ea typeface="Times New Roman" panose="02020603050405020304" pitchFamily="18" charset="0"/>
              </a:rPr>
              <a:t>Change user name password :</a:t>
            </a:r>
            <a:endParaRPr dirty="0" sz="1800" lang="en-IN">
              <a:effectLst/>
              <a:latin typeface="Times New Roman" panose="02020603050405020304" pitchFamily="18" charset="0"/>
              <a:ea typeface="Times New Roman" panose="02020603050405020304" pitchFamily="18" charset="0"/>
            </a:endParaRPr>
          </a:p>
          <a:p>
            <a:pPr indent="-267335" marL="914400">
              <a:lnSpc>
                <a:spcPct val="115000"/>
              </a:lnSpc>
              <a:spcBef>
                <a:spcPts val="685"/>
              </a:spcBef>
            </a:pPr>
            <a:r>
              <a:rPr dirty="0" sz="1800" lang="en-US">
                <a:effectLst/>
                <a:latin typeface="Times New Roman" panose="02020603050405020304" pitchFamily="18" charset="0"/>
                <a:ea typeface="Times New Roman" panose="02020603050405020304" pitchFamily="18" charset="0"/>
              </a:rPr>
              <a:t>             For the change user name or password just go to my profile and you can change it.</a:t>
            </a:r>
            <a:endParaRPr dirty="0" sz="1800" lang="en-IN">
              <a:effectLst/>
              <a:latin typeface="Times New Roman" panose="02020603050405020304" pitchFamily="18" charset="0"/>
              <a:ea typeface="Times New Roman" panose="02020603050405020304" pitchFamily="18" charset="0"/>
            </a:endParaRPr>
          </a:p>
          <a:p>
            <a:pPr indent="-267335" marL="914400">
              <a:lnSpc>
                <a:spcPct val="115000"/>
              </a:lnSpc>
              <a:spcBef>
                <a:spcPts val="685"/>
              </a:spcBef>
            </a:pPr>
            <a:r>
              <a:rPr dirty="0" sz="1800" lang="en-US">
                <a:effectLst/>
                <a:latin typeface="Times New Roman" panose="02020603050405020304" pitchFamily="18" charset="0"/>
                <a:ea typeface="Times New Roman" panose="02020603050405020304" pitchFamily="18" charset="0"/>
              </a:rPr>
              <a:t> </a:t>
            </a:r>
            <a:endParaRPr dirty="0" sz="1800" lang="en-IN">
              <a:effectLst/>
              <a:latin typeface="Times New Roman" panose="02020603050405020304" pitchFamily="18" charset="0"/>
              <a:ea typeface="Times New Roman" panose="02020603050405020304" pitchFamily="18" charset="0"/>
            </a:endParaRPr>
          </a:p>
          <a:p>
            <a:pPr indent="-267335" marL="914400">
              <a:lnSpc>
                <a:spcPct val="115000"/>
              </a:lnSpc>
              <a:spcBef>
                <a:spcPts val="685"/>
              </a:spcBef>
            </a:pPr>
            <a:r>
              <a:rPr dirty="0" sz="1800" lang="en-US">
                <a:effectLst/>
                <a:latin typeface="Times New Roman" panose="02020603050405020304" pitchFamily="18" charset="0"/>
                <a:ea typeface="Times New Roman" panose="02020603050405020304" pitchFamily="18" charset="0"/>
              </a:rPr>
              <a:t>Edit car detail and company details :</a:t>
            </a:r>
            <a:endParaRPr dirty="0" sz="1800" lang="en-IN">
              <a:effectLst/>
              <a:latin typeface="Times New Roman" panose="02020603050405020304" pitchFamily="18" charset="0"/>
              <a:ea typeface="Times New Roman" panose="02020603050405020304" pitchFamily="18" charset="0"/>
            </a:endParaRPr>
          </a:p>
          <a:p>
            <a:pPr indent="-267335" marL="914400">
              <a:lnSpc>
                <a:spcPct val="115000"/>
              </a:lnSpc>
              <a:spcBef>
                <a:spcPts val="685"/>
              </a:spcBef>
            </a:pPr>
            <a:r>
              <a:rPr dirty="0" sz="1800" lang="en-US">
                <a:effectLst/>
                <a:latin typeface="Times New Roman" panose="02020603050405020304" pitchFamily="18" charset="0"/>
                <a:ea typeface="Times New Roman" panose="02020603050405020304" pitchFamily="18" charset="0"/>
              </a:rPr>
              <a:t>            Once you log in as admin role. On admin home page you can see the edit option for the car and company.</a:t>
            </a:r>
            <a:endParaRPr dirty="0" sz="1800" lang="en-IN">
              <a:effectLst/>
              <a:latin typeface="Times New Roman" panose="02020603050405020304" pitchFamily="18" charset="0"/>
              <a:ea typeface="Times New Roman" panose="02020603050405020304" pitchFamily="18" charset="0"/>
            </a:endParaRPr>
          </a:p>
          <a:p>
            <a:pPr indent="-267335" marL="914400">
              <a:lnSpc>
                <a:spcPct val="115000"/>
              </a:lnSpc>
              <a:spcBef>
                <a:spcPts val="685"/>
              </a:spcBef>
            </a:pPr>
            <a:r>
              <a:rPr dirty="0" sz="1800" lang="en-US">
                <a:effectLst/>
                <a:latin typeface="Times New Roman" panose="02020603050405020304" pitchFamily="18" charset="0"/>
                <a:ea typeface="Times New Roman" panose="02020603050405020304" pitchFamily="18" charset="0"/>
              </a:rPr>
              <a:t> </a:t>
            </a:r>
            <a:endParaRPr dirty="0" sz="1800" lang="en-IN">
              <a:effectLst/>
              <a:latin typeface="Times New Roman" panose="02020603050405020304" pitchFamily="18" charset="0"/>
              <a:ea typeface="Times New Roman" panose="02020603050405020304" pitchFamily="18" charset="0"/>
            </a:endParaRPr>
          </a:p>
          <a:p>
            <a:pPr>
              <a:lnSpc>
                <a:spcPct val="100000"/>
              </a:lnSpc>
              <a:spcBef>
                <a:spcPts val="40"/>
              </a:spcBef>
            </a:pPr>
            <a:endParaRPr dirty="0" sz="1750">
              <a:latin typeface="Arial"/>
              <a:cs typeface="Arial"/>
            </a:endParaRPr>
          </a:p>
        </p:txBody>
      </p:sp>
      <p:grpSp>
        <p:nvGrpSpPr>
          <p:cNvPr id="93" name="object 3"/>
          <p:cNvGrpSpPr/>
          <p:nvPr/>
        </p:nvGrpSpPr>
        <p:grpSpPr>
          <a:xfrm>
            <a:off x="-91439" y="-76200"/>
            <a:ext cx="1767839" cy="1729739"/>
            <a:chOff x="0" y="0"/>
            <a:chExt cx="1767839" cy="1729739"/>
          </a:xfrm>
        </p:grpSpPr>
        <p:sp>
          <p:nvSpPr>
            <p:cNvPr id="1048624" name="object 4"/>
            <p:cNvSpPr/>
            <p:nvPr/>
          </p:nvSpPr>
          <p:spPr>
            <a:xfrm>
              <a:off x="0" y="0"/>
              <a:ext cx="184785" cy="161925"/>
            </a:xfrm>
            <a:custGeom>
              <a:avLst/>
              <a:ahLst/>
              <a:rect l="l" t="t" r="r" b="b"/>
              <a:pathLst>
                <a:path w="184785" h="161925">
                  <a:moveTo>
                    <a:pt x="0" y="161544"/>
                  </a:moveTo>
                  <a:lnTo>
                    <a:pt x="184404" y="161544"/>
                  </a:lnTo>
                  <a:lnTo>
                    <a:pt x="184404" y="0"/>
                  </a:lnTo>
                  <a:lnTo>
                    <a:pt x="0" y="0"/>
                  </a:lnTo>
                  <a:lnTo>
                    <a:pt x="0" y="161544"/>
                  </a:lnTo>
                  <a:close/>
                </a:path>
              </a:pathLst>
            </a:custGeom>
            <a:solidFill>
              <a:srgbClr val="F8F1F4"/>
            </a:solidFill>
          </p:spPr>
          <p:txBody>
            <a:bodyPr bIns="0" lIns="0" rIns="0" rtlCol="0" tIns="0" wrap="square"/>
            <a:p/>
          </p:txBody>
        </p:sp>
        <p:sp>
          <p:nvSpPr>
            <p:cNvPr id="1048625" name="object 5"/>
            <p:cNvSpPr/>
            <p:nvPr/>
          </p:nvSpPr>
          <p:spPr>
            <a:xfrm>
              <a:off x="184404" y="161544"/>
              <a:ext cx="1583436" cy="1568195"/>
            </a:xfrm>
            <a:prstGeom prst="rect"/>
            <a:blipFill>
              <a:blip xmlns:r="http://schemas.openxmlformats.org/officeDocument/2006/relationships" r:embed="rId1" cstate="print"/>
              <a:stretch>
                <a:fillRect/>
              </a:stretch>
            </a:blipFill>
          </p:spPr>
          <p:txBody>
            <a:bodyPr bIns="0" lIns="0" rIns="0" rtlCol="0" tIns="0" wrap="square"/>
            <a:p/>
          </p:txBody>
        </p:sp>
      </p:grpSp>
      <p:sp>
        <p:nvSpPr>
          <p:cNvPr id="1048626" name="object 6"/>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27" name="object 2"/>
          <p:cNvSpPr txBox="1">
            <a:spLocks noGrp="1"/>
          </p:cNvSpPr>
          <p:nvPr>
            <p:ph type="title"/>
          </p:nvPr>
        </p:nvSpPr>
        <p:spPr>
          <a:xfrm>
            <a:off x="1952625" y="1054100"/>
            <a:ext cx="2414905" cy="391160"/>
          </a:xfrm>
          <a:prstGeom prst="rect"/>
        </p:spPr>
        <p:txBody>
          <a:bodyPr bIns="0" lIns="0" rIns="0" rtlCol="0" tIns="12700" vert="horz" wrap="square">
            <a:spAutoFit/>
          </a:bodyPr>
          <a:p>
            <a:pPr marL="12700">
              <a:lnSpc>
                <a:spcPct val="100000"/>
              </a:lnSpc>
              <a:spcBef>
                <a:spcPts val="100"/>
              </a:spcBef>
            </a:pPr>
            <a:r>
              <a:rPr dirty="0" sz="2400" spc="-5" u="sng">
                <a:latin typeface="Arial"/>
                <a:cs typeface="Arial"/>
              </a:rPr>
              <a:t>2) User</a:t>
            </a:r>
            <a:r>
              <a:rPr dirty="0" sz="2400" spc="-60" u="sng">
                <a:latin typeface="Arial"/>
                <a:cs typeface="Arial"/>
              </a:rPr>
              <a:t> </a:t>
            </a:r>
            <a:r>
              <a:rPr dirty="0" sz="2400" u="sng">
                <a:latin typeface="Arial"/>
                <a:cs typeface="Arial"/>
              </a:rPr>
              <a:t>Module:-</a:t>
            </a:r>
          </a:p>
        </p:txBody>
      </p:sp>
      <p:sp>
        <p:nvSpPr>
          <p:cNvPr id="1048628" name="object 3"/>
          <p:cNvSpPr txBox="1"/>
          <p:nvPr/>
        </p:nvSpPr>
        <p:spPr>
          <a:xfrm>
            <a:off x="2440051" y="1981200"/>
            <a:ext cx="8532749" cy="1168400"/>
          </a:xfrm>
          <a:prstGeom prst="rect"/>
        </p:spPr>
        <p:txBody>
          <a:bodyPr bIns="0" lIns="0" rIns="0" rtlCol="0" tIns="165100" vert="horz" wrap="square">
            <a:spAutoFit/>
          </a:bodyPr>
          <a:p>
            <a:pPr indent="-342900" marL="355600">
              <a:spcBef>
                <a:spcPts val="1300"/>
              </a:spcBef>
              <a:buFont typeface="Arial"/>
              <a:buChar char="•"/>
              <a:tabLst>
                <a:tab algn="l" pos="354965"/>
                <a:tab algn="l" pos="355600"/>
              </a:tabLst>
            </a:pPr>
            <a:r>
              <a:rPr dirty="0" sz="1800" lang="en-US">
                <a:solidFill>
                  <a:srgbClr val="000000"/>
                </a:solidFill>
                <a:effectLst/>
                <a:latin typeface="Calibri" panose="020F0502020204030204" pitchFamily="34" charset="0"/>
                <a:ea typeface="Calibri" panose="020F0502020204030204" pitchFamily="34" charset="0"/>
                <a:cs typeface="Calibri" panose="020F0502020204030204" pitchFamily="34" charset="0"/>
              </a:rPr>
              <a:t>user can view the website and checkout the information about cars and they can also enquiry about the car.</a:t>
            </a:r>
            <a:endParaRPr dirty="0" sz="1800" lang="en-IN">
              <a:effectLst/>
              <a:latin typeface="Calibri" panose="020F0502020204030204" pitchFamily="34" charset="0"/>
              <a:ea typeface="Calibri" panose="020F0502020204030204" pitchFamily="34" charset="0"/>
              <a:cs typeface="Arial" panose="020B0604020202020204" pitchFamily="34" charset="0"/>
            </a:endParaRPr>
          </a:p>
          <a:p>
            <a:pPr indent="-342900" marL="355600">
              <a:lnSpc>
                <a:spcPct val="100000"/>
              </a:lnSpc>
              <a:spcBef>
                <a:spcPts val="1300"/>
              </a:spcBef>
              <a:buFont typeface="Arial"/>
              <a:buChar char="•"/>
              <a:tabLst>
                <a:tab algn="l" pos="354965"/>
                <a:tab algn="l" pos="355600"/>
              </a:tabLst>
            </a:pPr>
            <a:endParaRPr dirty="0" sz="2000">
              <a:latin typeface="Arial"/>
              <a:cs typeface="Arial"/>
            </a:endParaRPr>
          </a:p>
        </p:txBody>
      </p:sp>
      <p:sp>
        <p:nvSpPr>
          <p:cNvPr id="1048629" name="object 4"/>
          <p:cNvSpPr/>
          <p:nvPr/>
        </p:nvSpPr>
        <p:spPr>
          <a:xfrm>
            <a:off x="33528" y="109728"/>
            <a:ext cx="1581912" cy="1568196"/>
          </a:xfrm>
          <a:prstGeom prst="rect"/>
          <a:blipFill>
            <a:blip xmlns:r="http://schemas.openxmlformats.org/officeDocument/2006/relationships" r:embed="rId1" cstate="print"/>
            <a:stretch>
              <a:fillRect/>
            </a:stretch>
          </a:blipFill>
        </p:spPr>
        <p:txBody>
          <a:bodyPr bIns="0" lIns="0" rIns="0" rtlCol="0" tIns="0" wrap="square"/>
          <a:p/>
        </p:txBody>
      </p:sp>
      <p:sp>
        <p:nvSpPr>
          <p:cNvPr id="1048630"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96" name=""/>
        <p:cNvGrpSpPr/>
        <p:nvPr/>
      </p:nvGrpSpPr>
      <p:grpSpPr>
        <a:xfrm>
          <a:off x="0" y="0"/>
          <a:ext cx="0" cy="0"/>
          <a:chOff x="0" y="0"/>
          <a:chExt cx="0" cy="0"/>
        </a:xfrm>
      </p:grpSpPr>
      <p:sp>
        <p:nvSpPr>
          <p:cNvPr id="1048634" name="object 2"/>
          <p:cNvSpPr txBox="1"/>
          <p:nvPr/>
        </p:nvSpPr>
        <p:spPr>
          <a:xfrm>
            <a:off x="1842642" y="170432"/>
            <a:ext cx="8054798" cy="4968027"/>
          </a:xfrm>
          <a:prstGeom prst="rect"/>
        </p:spPr>
        <p:txBody>
          <a:bodyPr bIns="0" lIns="0" rIns="0" rtlCol="0" tIns="12700" vert="horz" wrap="square">
            <a:spAutoFit/>
          </a:bodyPr>
          <a:p>
            <a:pPr indent="-287020" marL="2008505">
              <a:lnSpc>
                <a:spcPct val="100000"/>
              </a:lnSpc>
              <a:spcBef>
                <a:spcPts val="100"/>
              </a:spcBef>
              <a:buFont typeface="Wingdings"/>
              <a:buChar char=""/>
              <a:tabLst>
                <a:tab algn="l" pos="2009139"/>
              </a:tabLst>
            </a:pPr>
            <a:r>
              <a:rPr b="1" dirty="0" sz="2000" spc="-15" u="heavy">
                <a:uFill>
                  <a:solidFill>
                    <a:srgbClr val="000000"/>
                  </a:solidFill>
                </a:uFill>
                <a:latin typeface="Calibri"/>
                <a:cs typeface="Calibri"/>
              </a:rPr>
              <a:t>System</a:t>
            </a:r>
            <a:r>
              <a:rPr b="1" dirty="0" sz="2000" spc="-20" u="heavy">
                <a:uFill>
                  <a:solidFill>
                    <a:srgbClr val="000000"/>
                  </a:solidFill>
                </a:uFill>
                <a:latin typeface="Calibri"/>
                <a:cs typeface="Calibri"/>
              </a:rPr>
              <a:t> </a:t>
            </a:r>
            <a:r>
              <a:rPr b="1" dirty="0" sz="2000" spc="-10" u="heavy">
                <a:uFill>
                  <a:solidFill>
                    <a:srgbClr val="000000"/>
                  </a:solidFill>
                </a:uFill>
                <a:latin typeface="Calibri"/>
                <a:cs typeface="Calibri"/>
              </a:rPr>
              <a:t>requirement</a:t>
            </a:r>
            <a:r>
              <a:rPr b="1" dirty="0" sz="2000" spc="-5" u="heavy">
                <a:uFill>
                  <a:solidFill>
                    <a:srgbClr val="000000"/>
                  </a:solidFill>
                </a:uFill>
                <a:latin typeface="Calibri"/>
                <a:cs typeface="Calibri"/>
              </a:rPr>
              <a:t> specification(SRS)</a:t>
            </a:r>
            <a:r>
              <a:rPr b="1" dirty="0" sz="2000" spc="-20" u="heavy">
                <a:uFill>
                  <a:solidFill>
                    <a:srgbClr val="000000"/>
                  </a:solidFill>
                </a:uFill>
                <a:latin typeface="Calibri"/>
                <a:cs typeface="Calibri"/>
              </a:rPr>
              <a:t> </a:t>
            </a:r>
            <a:r>
              <a:rPr b="1" dirty="0" sz="2000" u="heavy">
                <a:uFill>
                  <a:solidFill>
                    <a:srgbClr val="000000"/>
                  </a:solidFill>
                </a:uFill>
                <a:latin typeface="Calibri"/>
                <a:cs typeface="Calibri"/>
              </a:rPr>
              <a:t>including:-</a:t>
            </a:r>
            <a:endParaRPr dirty="0" sz="2000">
              <a:latin typeface="Calibri"/>
              <a:cs typeface="Calibri"/>
            </a:endParaRPr>
          </a:p>
          <a:p>
            <a:pPr>
              <a:lnSpc>
                <a:spcPct val="100000"/>
              </a:lnSpc>
            </a:pPr>
            <a:endParaRPr dirty="0" sz="3200">
              <a:latin typeface="Calibri"/>
              <a:cs typeface="Calibri"/>
            </a:endParaRPr>
          </a:p>
          <a:p>
            <a:pPr indent="-287020" marL="299085">
              <a:lnSpc>
                <a:spcPct val="100000"/>
              </a:lnSpc>
              <a:buFont typeface="Wingdings"/>
              <a:buChar char=""/>
              <a:tabLst>
                <a:tab algn="l" pos="299720"/>
              </a:tabLst>
            </a:pPr>
            <a:r>
              <a:rPr dirty="0" sz="1800" u="heavy">
                <a:uFill>
                  <a:solidFill>
                    <a:srgbClr val="000000"/>
                  </a:solidFill>
                </a:uFill>
                <a:latin typeface="Calibri"/>
                <a:cs typeface="Calibri"/>
              </a:rPr>
              <a:t>User</a:t>
            </a:r>
            <a:r>
              <a:rPr dirty="0" sz="1800" spc="-35" u="heavy">
                <a:uFill>
                  <a:solidFill>
                    <a:srgbClr val="000000"/>
                  </a:solidFill>
                </a:uFill>
                <a:latin typeface="Calibri"/>
                <a:cs typeface="Calibri"/>
              </a:rPr>
              <a:t> </a:t>
            </a:r>
            <a:r>
              <a:rPr dirty="0" sz="1800" spc="-5" u="heavy">
                <a:uFill>
                  <a:solidFill>
                    <a:srgbClr val="000000"/>
                  </a:solidFill>
                </a:uFill>
                <a:latin typeface="Calibri"/>
                <a:cs typeface="Calibri"/>
              </a:rPr>
              <a:t>side</a:t>
            </a:r>
            <a:r>
              <a:rPr dirty="0" sz="1800" spc="-5">
                <a:latin typeface="Calibri"/>
                <a:cs typeface="Calibri"/>
              </a:rPr>
              <a:t>:-</a:t>
            </a:r>
            <a:endParaRPr dirty="0" sz="1800">
              <a:latin typeface="Calibri"/>
              <a:cs typeface="Calibri"/>
            </a:endParaRPr>
          </a:p>
          <a:p>
            <a:pPr marL="1007744">
              <a:lnSpc>
                <a:spcPct val="100000"/>
              </a:lnSpc>
            </a:pPr>
            <a:r>
              <a:rPr b="1" dirty="0" sz="1800" spc="-10">
                <a:latin typeface="Calibri"/>
                <a:cs typeface="Calibri"/>
              </a:rPr>
              <a:t>Hardware:</a:t>
            </a:r>
            <a:r>
              <a:rPr dirty="0" sz="1800" spc="-10">
                <a:latin typeface="Calibri"/>
                <a:cs typeface="Calibri"/>
              </a:rPr>
              <a:t>-</a:t>
            </a:r>
            <a:endParaRPr dirty="0" sz="1800">
              <a:latin typeface="Calibri"/>
              <a:cs typeface="Calibri"/>
            </a:endParaRPr>
          </a:p>
          <a:p>
            <a:pPr indent="-224790" lvl="1" marL="2123440">
              <a:lnSpc>
                <a:spcPct val="100000"/>
              </a:lnSpc>
              <a:spcBef>
                <a:spcPts val="5"/>
              </a:spcBef>
              <a:buAutoNum type="arabicPeriod"/>
              <a:tabLst>
                <a:tab algn="l" pos="2124075"/>
              </a:tabLst>
            </a:pPr>
            <a:r>
              <a:rPr dirty="0" sz="1800" spc="-5">
                <a:latin typeface="Calibri"/>
                <a:cs typeface="Calibri"/>
              </a:rPr>
              <a:t>mobile/tablet</a:t>
            </a:r>
            <a:r>
              <a:rPr dirty="0" sz="1800" spc="15">
                <a:latin typeface="Calibri"/>
                <a:cs typeface="Calibri"/>
              </a:rPr>
              <a:t> </a:t>
            </a:r>
            <a:r>
              <a:rPr dirty="0" sz="1800">
                <a:latin typeface="Calibri"/>
                <a:cs typeface="Calibri"/>
              </a:rPr>
              <a:t>2.</a:t>
            </a:r>
            <a:r>
              <a:rPr dirty="0" sz="1800" spc="-10">
                <a:latin typeface="Calibri"/>
                <a:cs typeface="Calibri"/>
              </a:rPr>
              <a:t> </a:t>
            </a:r>
            <a:r>
              <a:rPr dirty="0" sz="1800" spc="-5">
                <a:latin typeface="Calibri"/>
                <a:cs typeface="Calibri"/>
              </a:rPr>
              <a:t>laptop</a:t>
            </a:r>
            <a:r>
              <a:rPr dirty="0" sz="1800">
                <a:latin typeface="Calibri"/>
                <a:cs typeface="Calibri"/>
              </a:rPr>
              <a:t> </a:t>
            </a:r>
            <a:r>
              <a:rPr dirty="0" sz="1800" spc="-10">
                <a:latin typeface="Calibri"/>
                <a:cs typeface="Calibri"/>
              </a:rPr>
              <a:t>3.computer</a:t>
            </a:r>
            <a:endParaRPr dirty="0" sz="1800">
              <a:latin typeface="Calibri"/>
              <a:cs typeface="Calibri"/>
            </a:endParaRPr>
          </a:p>
          <a:p>
            <a:pPr marL="1059815">
              <a:lnSpc>
                <a:spcPct val="100000"/>
              </a:lnSpc>
            </a:pPr>
            <a:r>
              <a:rPr b="1" dirty="0" sz="1800" spc="-10">
                <a:latin typeface="Calibri"/>
                <a:cs typeface="Calibri"/>
              </a:rPr>
              <a:t>Software:-</a:t>
            </a:r>
            <a:endParaRPr dirty="0" sz="1800">
              <a:latin typeface="Calibri"/>
              <a:cs typeface="Calibri"/>
            </a:endParaRPr>
          </a:p>
          <a:p>
            <a:pPr marL="1899285">
              <a:lnSpc>
                <a:spcPct val="100000"/>
              </a:lnSpc>
            </a:pPr>
            <a:r>
              <a:rPr dirty="0" sz="1800" spc="25">
                <a:latin typeface="Calibri"/>
                <a:cs typeface="Calibri"/>
              </a:rPr>
              <a:t> </a:t>
            </a:r>
            <a:r>
              <a:rPr dirty="0" lang="en-US" spc="-10">
                <a:latin typeface="Calibri"/>
                <a:cs typeface="Calibri"/>
              </a:rPr>
              <a:t>1</a:t>
            </a:r>
            <a:r>
              <a:rPr dirty="0" sz="1800" spc="-10">
                <a:latin typeface="Calibri"/>
                <a:cs typeface="Calibri"/>
              </a:rPr>
              <a:t>.browser</a:t>
            </a:r>
            <a:r>
              <a:rPr dirty="0" sz="1800" spc="-15">
                <a:latin typeface="Calibri"/>
                <a:cs typeface="Calibri"/>
              </a:rPr>
              <a:t> </a:t>
            </a:r>
            <a:r>
              <a:rPr dirty="0" lang="en-US" spc="-15">
                <a:latin typeface="Calibri"/>
                <a:cs typeface="Calibri"/>
              </a:rPr>
              <a:t>2</a:t>
            </a:r>
            <a:r>
              <a:rPr dirty="0" sz="1800">
                <a:latin typeface="Calibri"/>
                <a:cs typeface="Calibri"/>
              </a:rPr>
              <a:t>.</a:t>
            </a:r>
            <a:r>
              <a:rPr dirty="0" sz="1800" spc="5">
                <a:latin typeface="Calibri"/>
                <a:cs typeface="Calibri"/>
              </a:rPr>
              <a:t> </a:t>
            </a:r>
            <a:r>
              <a:rPr dirty="0" sz="1800" spc="-10">
                <a:latin typeface="Calibri"/>
                <a:cs typeface="Calibri"/>
              </a:rPr>
              <a:t>internet</a:t>
            </a:r>
            <a:r>
              <a:rPr dirty="0" sz="1800" spc="20">
                <a:latin typeface="Calibri"/>
                <a:cs typeface="Calibri"/>
              </a:rPr>
              <a:t> </a:t>
            </a:r>
            <a:r>
              <a:rPr dirty="0" sz="1800" spc="-10">
                <a:latin typeface="Calibri"/>
                <a:cs typeface="Calibri"/>
              </a:rPr>
              <a:t>connection</a:t>
            </a:r>
            <a:endParaRPr dirty="0" sz="1800">
              <a:latin typeface="Calibri"/>
              <a:cs typeface="Calibri"/>
            </a:endParaRPr>
          </a:p>
          <a:p>
            <a:pPr marL="12065">
              <a:lnSpc>
                <a:spcPct val="100000"/>
              </a:lnSpc>
              <a:tabLst>
                <a:tab algn="l" pos="299720"/>
              </a:tabLst>
            </a:pPr>
            <a:endParaRPr dirty="0" sz="1800">
              <a:latin typeface="Calibri"/>
              <a:cs typeface="Calibri"/>
            </a:endParaRPr>
          </a:p>
          <a:p>
            <a:pPr indent="-287020" marL="299085">
              <a:lnSpc>
                <a:spcPct val="100000"/>
              </a:lnSpc>
              <a:buFont typeface="Wingdings"/>
              <a:buChar char=""/>
              <a:tabLst>
                <a:tab algn="l" pos="299720"/>
              </a:tabLst>
            </a:pPr>
            <a:r>
              <a:rPr dirty="0" sz="1800" u="heavy">
                <a:uFill>
                  <a:solidFill>
                    <a:srgbClr val="000000"/>
                  </a:solidFill>
                </a:uFill>
                <a:latin typeface="Calibri"/>
                <a:cs typeface="Calibri"/>
              </a:rPr>
              <a:t>Admin</a:t>
            </a:r>
            <a:r>
              <a:rPr dirty="0" sz="1800" spc="-40" u="heavy">
                <a:uFill>
                  <a:solidFill>
                    <a:srgbClr val="000000"/>
                  </a:solidFill>
                </a:uFill>
                <a:latin typeface="Calibri"/>
                <a:cs typeface="Calibri"/>
              </a:rPr>
              <a:t> </a:t>
            </a:r>
            <a:r>
              <a:rPr dirty="0" sz="1800" spc="-5" u="heavy">
                <a:uFill>
                  <a:solidFill>
                    <a:srgbClr val="000000"/>
                  </a:solidFill>
                </a:uFill>
                <a:latin typeface="Calibri"/>
                <a:cs typeface="Calibri"/>
              </a:rPr>
              <a:t>side</a:t>
            </a:r>
            <a:r>
              <a:rPr dirty="0" sz="1800" spc="-5">
                <a:latin typeface="Calibri"/>
                <a:cs typeface="Calibri"/>
              </a:rPr>
              <a:t>:-</a:t>
            </a:r>
            <a:endParaRPr dirty="0" sz="1800">
              <a:latin typeface="Calibri"/>
              <a:cs typeface="Calibri"/>
            </a:endParaRPr>
          </a:p>
          <a:p>
            <a:pPr marL="1426845">
              <a:lnSpc>
                <a:spcPct val="100000"/>
              </a:lnSpc>
            </a:pPr>
            <a:r>
              <a:rPr b="1" dirty="0" sz="1800" spc="-10">
                <a:latin typeface="Calibri"/>
                <a:cs typeface="Calibri"/>
              </a:rPr>
              <a:t>Hardware</a:t>
            </a:r>
            <a:r>
              <a:rPr dirty="0" sz="1800" spc="-10">
                <a:latin typeface="Calibri"/>
                <a:cs typeface="Calibri"/>
              </a:rPr>
              <a:t>:-</a:t>
            </a:r>
            <a:endParaRPr dirty="0" sz="1800">
              <a:latin typeface="Calibri"/>
              <a:cs typeface="Calibri"/>
            </a:endParaRPr>
          </a:p>
          <a:p>
            <a:pPr lvl="1" marL="2369820">
              <a:lnSpc>
                <a:spcPct val="100000"/>
              </a:lnSpc>
              <a:tabLst>
                <a:tab algn="l" pos="2596515"/>
              </a:tabLst>
            </a:pPr>
            <a:r>
              <a:rPr dirty="0" lang="en-IN"/>
              <a:t> Processor: Pentium-iv and above</a:t>
            </a:r>
          </a:p>
          <a:p>
            <a:pPr lvl="1" marL="2369820">
              <a:lnSpc>
                <a:spcPct val="100000"/>
              </a:lnSpc>
              <a:tabLst>
                <a:tab algn="l" pos="2596515"/>
              </a:tabLst>
            </a:pPr>
            <a:r>
              <a:rPr dirty="0" lang="en-IN"/>
              <a:t> RAM: 256 MB</a:t>
            </a:r>
          </a:p>
          <a:p>
            <a:pPr lvl="1" marL="2369820">
              <a:lnSpc>
                <a:spcPct val="100000"/>
              </a:lnSpc>
              <a:tabLst>
                <a:tab algn="l" pos="2596515"/>
              </a:tabLst>
            </a:pPr>
            <a:r>
              <a:rPr dirty="0" lang="en-IN"/>
              <a:t> Hard Disk: 4.3GB </a:t>
            </a:r>
          </a:p>
          <a:p>
            <a:pPr lvl="1" marL="2369820">
              <a:lnSpc>
                <a:spcPct val="100000"/>
              </a:lnSpc>
              <a:tabLst>
                <a:tab algn="l" pos="2596515"/>
              </a:tabLst>
            </a:pPr>
            <a:r>
              <a:rPr dirty="0" lang="en-IN"/>
              <a:t> Floppy Disk: 1.44 MB</a:t>
            </a:r>
          </a:p>
          <a:p>
            <a:pPr lvl="1" marL="2369820">
              <a:lnSpc>
                <a:spcPct val="100000"/>
              </a:lnSpc>
              <a:tabLst>
                <a:tab algn="l" pos="2596515"/>
              </a:tabLst>
            </a:pPr>
            <a:r>
              <a:rPr dirty="0" lang="en-IN"/>
              <a:t> CD Drive</a:t>
            </a:r>
          </a:p>
          <a:p>
            <a:pPr lvl="1" marL="2369820">
              <a:lnSpc>
                <a:spcPct val="100000"/>
              </a:lnSpc>
              <a:tabLst>
                <a:tab algn="l" pos="2596515"/>
              </a:tabLst>
            </a:pPr>
            <a:r>
              <a:rPr dirty="0" lang="en-IN"/>
              <a:t> Monitor-15” </a:t>
            </a:r>
            <a:r>
              <a:rPr dirty="0" lang="en-IN" err="1"/>
              <a:t>Color</a:t>
            </a:r>
            <a:r>
              <a:rPr dirty="0" lang="en-IN"/>
              <a:t> Monitor </a:t>
            </a:r>
            <a:endParaRPr dirty="0" sz="1800" lang="en-IN">
              <a:latin typeface="Calibri"/>
              <a:cs typeface="Calibri"/>
            </a:endParaRPr>
          </a:p>
          <a:p>
            <a:pPr marL="1426845">
              <a:lnSpc>
                <a:spcPct val="100000"/>
              </a:lnSpc>
            </a:pPr>
            <a:r>
              <a:rPr b="1" dirty="0" sz="1800" lang="en-US" spc="-10">
                <a:latin typeface="Calibri"/>
                <a:cs typeface="Calibri"/>
              </a:rPr>
              <a:t>Software</a:t>
            </a:r>
            <a:r>
              <a:rPr dirty="0" sz="1800" lang="en-US" spc="-10">
                <a:latin typeface="Calibri"/>
                <a:cs typeface="Calibri"/>
              </a:rPr>
              <a:t>:-</a:t>
            </a:r>
            <a:endParaRPr dirty="0" sz="1800" lang="en-US">
              <a:latin typeface="Calibri"/>
              <a:cs typeface="Calibri"/>
            </a:endParaRPr>
          </a:p>
        </p:txBody>
      </p:sp>
      <p:pic>
        <p:nvPicPr>
          <p:cNvPr id="2097176" name="object 3"/>
          <p:cNvPicPr>
            <a:picLocks/>
          </p:cNvPicPr>
          <p:nvPr/>
        </p:nvPicPr>
        <p:blipFill>
          <a:blip xmlns:r="http://schemas.openxmlformats.org/officeDocument/2006/relationships" r:embed="rId1" cstate="print"/>
          <a:stretch>
            <a:fillRect/>
          </a:stretch>
        </p:blipFill>
        <p:spPr>
          <a:xfrm>
            <a:off x="50292" y="153923"/>
            <a:ext cx="1583436" cy="1568196"/>
          </a:xfrm>
          <a:prstGeom prst="rect"/>
        </p:spPr>
      </p:pic>
      <p:pic>
        <p:nvPicPr>
          <p:cNvPr id="2097177" name="object 4"/>
          <p:cNvPicPr>
            <a:picLocks/>
          </p:cNvPicPr>
          <p:nvPr/>
        </p:nvPicPr>
        <p:blipFill>
          <a:blip xmlns:r="http://schemas.openxmlformats.org/officeDocument/2006/relationships" r:embed="rId2" cstate="print"/>
          <a:stretch>
            <a:fillRect/>
          </a:stretch>
        </p:blipFill>
        <p:spPr>
          <a:xfrm>
            <a:off x="10468356" y="28955"/>
            <a:ext cx="1642872" cy="1665732"/>
          </a:xfrm>
          <a:prstGeom prst="rect"/>
        </p:spPr>
      </p:pic>
      <p:sp>
        <p:nvSpPr>
          <p:cNvPr id="1048635" name="TextBox 4"/>
          <p:cNvSpPr txBox="1"/>
          <p:nvPr/>
        </p:nvSpPr>
        <p:spPr>
          <a:xfrm>
            <a:off x="4106240" y="5151814"/>
            <a:ext cx="5791200" cy="923330"/>
          </a:xfrm>
          <a:prstGeom prst="rect"/>
          <a:noFill/>
        </p:spPr>
        <p:txBody>
          <a:bodyPr rtlCol="0" wrap="square">
            <a:spAutoFit/>
          </a:bodyPr>
          <a:p>
            <a:pPr indent="-342900" marL="342900">
              <a:buAutoNum type="arabicPeriod"/>
            </a:pPr>
            <a:r>
              <a:rPr dirty="0" lang="en-IN"/>
              <a:t>OS : Windows XP</a:t>
            </a:r>
          </a:p>
          <a:p>
            <a:pPr indent="-342900" marL="342900">
              <a:buAutoNum type="arabicPeriod"/>
            </a:pPr>
            <a:r>
              <a:rPr dirty="0" lang="en-IN"/>
              <a:t>PHP Triad (PHP, MySQL, Apache, and </a:t>
            </a:r>
            <a:r>
              <a:rPr dirty="0" lang="en-IN" err="1"/>
              <a:t>PHPMyAdmin</a:t>
            </a:r>
            <a:r>
              <a:rPr dirty="0" lang="en-IN"/>
              <a:t>)</a:t>
            </a:r>
          </a:p>
          <a:p>
            <a:endParaRPr dirty="0"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97" name=""/>
        <p:cNvGrpSpPr/>
        <p:nvPr/>
      </p:nvGrpSpPr>
      <p:grpSpPr>
        <a:xfrm>
          <a:off x="0" y="0"/>
          <a:ext cx="0" cy="0"/>
          <a:chOff x="0" y="0"/>
          <a:chExt cx="0" cy="0"/>
        </a:xfrm>
      </p:grpSpPr>
      <p:sp>
        <p:nvSpPr>
          <p:cNvPr id="1048636" name="object 2"/>
          <p:cNvSpPr txBox="1">
            <a:spLocks noGrp="1"/>
          </p:cNvSpPr>
          <p:nvPr>
            <p:ph type="title"/>
          </p:nvPr>
        </p:nvSpPr>
        <p:spPr>
          <a:xfrm>
            <a:off x="4297171" y="1772234"/>
            <a:ext cx="3600450" cy="452120"/>
          </a:xfrm>
          <a:prstGeom prst="rect"/>
        </p:spPr>
        <p:txBody>
          <a:bodyPr bIns="0" lIns="0" rIns="0" rtlCol="0" tIns="12065" vert="horz" wrap="square">
            <a:spAutoFit/>
          </a:bodyPr>
          <a:p>
            <a:pPr marL="12700">
              <a:lnSpc>
                <a:spcPct val="100000"/>
              </a:lnSpc>
              <a:spcBef>
                <a:spcPts val="95"/>
              </a:spcBef>
            </a:pPr>
            <a:r>
              <a:rPr b="0" dirty="0" sz="2800" spc="-20">
                <a:latin typeface="Calibri Light"/>
                <a:cs typeface="Calibri Light"/>
              </a:rPr>
              <a:t>Functional</a:t>
            </a:r>
            <a:r>
              <a:rPr b="0" dirty="0" sz="2800" spc="-65">
                <a:latin typeface="Calibri Light"/>
                <a:cs typeface="Calibri Light"/>
              </a:rPr>
              <a:t> </a:t>
            </a:r>
            <a:r>
              <a:rPr b="0" dirty="0" sz="2800" spc="-35">
                <a:latin typeface="Calibri Light"/>
                <a:cs typeface="Calibri Light"/>
              </a:rPr>
              <a:t>Requirement:-</a:t>
            </a:r>
            <a:endParaRPr sz="2800">
              <a:latin typeface="Calibri Light"/>
              <a:cs typeface="Calibri Light"/>
            </a:endParaRPr>
          </a:p>
        </p:txBody>
      </p:sp>
      <p:sp>
        <p:nvSpPr>
          <p:cNvPr id="1048637" name="object 3"/>
          <p:cNvSpPr txBox="1"/>
          <p:nvPr/>
        </p:nvSpPr>
        <p:spPr>
          <a:xfrm>
            <a:off x="2375407" y="2806446"/>
            <a:ext cx="7360284" cy="4949047"/>
          </a:xfrm>
          <a:prstGeom prst="rect"/>
        </p:spPr>
        <p:txBody>
          <a:bodyPr bIns="0" lIns="0" rIns="0" rtlCol="0" tIns="12700" vert="horz" wrap="square">
            <a:spAutoFit/>
          </a:bodyPr>
          <a:p>
            <a:pPr indent="-342900" marL="355600">
              <a:lnSpc>
                <a:spcPct val="100000"/>
              </a:lnSpc>
              <a:spcBef>
                <a:spcPts val="100"/>
              </a:spcBef>
              <a:buFont typeface="Arial MT"/>
              <a:buChar char="•"/>
              <a:tabLst>
                <a:tab algn="l" pos="354965"/>
                <a:tab algn="l" pos="355600"/>
              </a:tabLst>
            </a:pPr>
            <a:r>
              <a:rPr b="1" dirty="0" sz="1800" spc="-10">
                <a:latin typeface="Arial"/>
                <a:cs typeface="Arial"/>
              </a:rPr>
              <a:t>Welcome</a:t>
            </a:r>
            <a:r>
              <a:rPr b="1" dirty="0" sz="1800" spc="-15">
                <a:latin typeface="Arial"/>
                <a:cs typeface="Arial"/>
              </a:rPr>
              <a:t> </a:t>
            </a:r>
            <a:r>
              <a:rPr b="1" dirty="0" sz="1800" spc="-25">
                <a:latin typeface="Arial"/>
                <a:cs typeface="Arial"/>
              </a:rPr>
              <a:t> </a:t>
            </a:r>
            <a:r>
              <a:rPr b="1" dirty="0" sz="1800" spc="-5">
                <a:latin typeface="Arial"/>
                <a:cs typeface="Arial"/>
              </a:rPr>
              <a:t>Screen:</a:t>
            </a:r>
            <a:endParaRPr dirty="0" sz="1800">
              <a:latin typeface="Arial"/>
              <a:cs typeface="Arial"/>
            </a:endParaRPr>
          </a:p>
          <a:p>
            <a:pPr marL="12700" marR="356870">
              <a:lnSpc>
                <a:spcPct val="100000"/>
              </a:lnSpc>
            </a:pPr>
            <a:r>
              <a:rPr dirty="0" sz="1800">
                <a:latin typeface="Arial MT"/>
                <a:cs typeface="Arial MT"/>
              </a:rPr>
              <a:t>In </a:t>
            </a:r>
            <a:r>
              <a:rPr dirty="0" sz="1800" spc="-5">
                <a:latin typeface="Arial MT"/>
                <a:cs typeface="Arial MT"/>
              </a:rPr>
              <a:t>this</a:t>
            </a:r>
            <a:r>
              <a:rPr dirty="0" sz="1800">
                <a:latin typeface="Arial MT"/>
                <a:cs typeface="Arial MT"/>
              </a:rPr>
              <a:t> </a:t>
            </a:r>
            <a:r>
              <a:rPr dirty="0" sz="1800" spc="-5">
                <a:latin typeface="Arial MT"/>
                <a:cs typeface="Arial MT"/>
              </a:rPr>
              <a:t>screen</a:t>
            </a:r>
            <a:r>
              <a:rPr dirty="0" sz="1800" spc="5">
                <a:latin typeface="Arial MT"/>
                <a:cs typeface="Arial MT"/>
              </a:rPr>
              <a:t> </a:t>
            </a:r>
            <a:r>
              <a:rPr dirty="0" sz="1800" spc="-25">
                <a:latin typeface="Arial MT"/>
                <a:cs typeface="Arial MT"/>
              </a:rPr>
              <a:t>we</a:t>
            </a:r>
            <a:r>
              <a:rPr dirty="0" sz="1800" spc="50">
                <a:latin typeface="Arial MT"/>
                <a:cs typeface="Arial MT"/>
              </a:rPr>
              <a:t> </a:t>
            </a:r>
            <a:r>
              <a:rPr dirty="0" sz="1800" spc="-5">
                <a:latin typeface="Arial MT"/>
                <a:cs typeface="Arial MT"/>
              </a:rPr>
              <a:t>provide</a:t>
            </a:r>
            <a:r>
              <a:rPr dirty="0" sz="1800" spc="5">
                <a:latin typeface="Arial MT"/>
                <a:cs typeface="Arial MT"/>
              </a:rPr>
              <a:t> </a:t>
            </a:r>
            <a:r>
              <a:rPr dirty="0" sz="1800" lang="en-US" spc="5">
                <a:latin typeface="Arial MT"/>
                <a:cs typeface="Arial MT"/>
              </a:rPr>
              <a:t>some best cars.</a:t>
            </a:r>
            <a:endParaRPr dirty="0" sz="1800" lang="en-IN" spc="-5">
              <a:latin typeface="Arial MT"/>
              <a:cs typeface="Arial MT"/>
            </a:endParaRPr>
          </a:p>
          <a:p>
            <a:pPr marL="12700" marR="356870">
              <a:lnSpc>
                <a:spcPct val="100000"/>
              </a:lnSpc>
            </a:pPr>
            <a:endParaRPr dirty="0" sz="1800" lang="en-IN" spc="-5">
              <a:latin typeface="Arial MT"/>
              <a:cs typeface="Arial MT"/>
            </a:endParaRPr>
          </a:p>
          <a:p>
            <a:pPr marL="12700" marR="356870">
              <a:lnSpc>
                <a:spcPct val="100000"/>
              </a:lnSpc>
            </a:pPr>
            <a:r>
              <a:rPr b="1" dirty="0" lang="en-IN" spc="-5">
                <a:latin typeface="Arial MT"/>
                <a:cs typeface="Arial MT"/>
              </a:rPr>
              <a:t>Home page</a:t>
            </a:r>
            <a:r>
              <a:rPr dirty="0" lang="en-IN" spc="-5">
                <a:latin typeface="Arial MT"/>
                <a:cs typeface="Arial MT"/>
              </a:rPr>
              <a:t> :</a:t>
            </a:r>
          </a:p>
          <a:p>
            <a:pPr indent="-342900" lvl="0" marL="342900">
              <a:lnSpc>
                <a:spcPct val="115000"/>
              </a:lnSpc>
              <a:spcBef>
                <a:spcPts val="685"/>
              </a:spcBef>
              <a:buFont typeface="+mj-lt"/>
              <a:buAutoNum type="arabicPeriod"/>
            </a:pPr>
            <a:r>
              <a:rPr dirty="0" lang="en-IN" spc="-5">
                <a:latin typeface="Arial MT"/>
                <a:cs typeface="Arial MT"/>
              </a:rPr>
              <a:t> </a:t>
            </a:r>
            <a:r>
              <a:rPr dirty="0" sz="1800" lang="en-US">
                <a:effectLst/>
                <a:latin typeface="Times New Roman" panose="02020603050405020304" pitchFamily="18" charset="0"/>
                <a:ea typeface="Times New Roman" panose="02020603050405020304" pitchFamily="18" charset="0"/>
              </a:rPr>
              <a:t>Home</a:t>
            </a:r>
            <a:endParaRPr dirty="0" sz="1800" lang="en-IN">
              <a:effectLst/>
              <a:latin typeface="Times New Roman" panose="02020603050405020304" pitchFamily="18" charset="0"/>
              <a:ea typeface="Times New Roman" panose="02020603050405020304" pitchFamily="18" charset="0"/>
            </a:endParaRPr>
          </a:p>
          <a:p>
            <a:pPr indent="-342900" lvl="0" marL="342900">
              <a:lnSpc>
                <a:spcPct val="115000"/>
              </a:lnSpc>
              <a:spcBef>
                <a:spcPts val="685"/>
              </a:spcBef>
              <a:buFont typeface="+mj-lt"/>
              <a:buAutoNum type="arabicPeriod"/>
            </a:pPr>
            <a:r>
              <a:rPr dirty="0" sz="1800" lang="en-US">
                <a:effectLst/>
                <a:latin typeface="Times New Roman" panose="02020603050405020304" pitchFamily="18" charset="0"/>
                <a:ea typeface="Times New Roman" panose="02020603050405020304" pitchFamily="18" charset="0"/>
              </a:rPr>
              <a:t>About us </a:t>
            </a:r>
            <a:endParaRPr dirty="0" sz="1800" lang="en-IN">
              <a:effectLst/>
              <a:latin typeface="Times New Roman" panose="02020603050405020304" pitchFamily="18" charset="0"/>
              <a:ea typeface="Times New Roman" panose="02020603050405020304" pitchFamily="18" charset="0"/>
            </a:endParaRPr>
          </a:p>
          <a:p>
            <a:pPr indent="-342900" lvl="0" marL="342900">
              <a:lnSpc>
                <a:spcPct val="115000"/>
              </a:lnSpc>
              <a:spcBef>
                <a:spcPts val="685"/>
              </a:spcBef>
              <a:buFont typeface="+mj-lt"/>
              <a:buAutoNum type="arabicPeriod"/>
            </a:pPr>
            <a:r>
              <a:rPr dirty="0" sz="1800" lang="en-US">
                <a:effectLst/>
                <a:latin typeface="Times New Roman" panose="02020603050405020304" pitchFamily="18" charset="0"/>
                <a:ea typeface="Times New Roman" panose="02020603050405020304" pitchFamily="18" charset="0"/>
              </a:rPr>
              <a:t>Cars </a:t>
            </a:r>
            <a:endParaRPr dirty="0" sz="1800" lang="en-IN">
              <a:effectLst/>
              <a:latin typeface="Times New Roman" panose="02020603050405020304" pitchFamily="18" charset="0"/>
              <a:ea typeface="Times New Roman" panose="02020603050405020304" pitchFamily="18" charset="0"/>
            </a:endParaRPr>
          </a:p>
          <a:p>
            <a:pPr indent="-342900" lvl="0" marL="342900">
              <a:lnSpc>
                <a:spcPct val="115000"/>
              </a:lnSpc>
              <a:spcBef>
                <a:spcPts val="685"/>
              </a:spcBef>
              <a:buFont typeface="+mj-lt"/>
              <a:buAutoNum type="arabicPeriod"/>
            </a:pPr>
            <a:r>
              <a:rPr dirty="0" sz="1800" lang="en-US">
                <a:effectLst/>
                <a:latin typeface="Times New Roman" panose="02020603050405020304" pitchFamily="18" charset="0"/>
                <a:ea typeface="Times New Roman" panose="02020603050405020304" pitchFamily="18" charset="0"/>
              </a:rPr>
              <a:t>Companies</a:t>
            </a:r>
            <a:endParaRPr dirty="0" sz="1800" lang="en-IN">
              <a:effectLst/>
              <a:latin typeface="Times New Roman" panose="02020603050405020304" pitchFamily="18" charset="0"/>
              <a:ea typeface="Times New Roman" panose="02020603050405020304" pitchFamily="18" charset="0"/>
            </a:endParaRPr>
          </a:p>
          <a:p>
            <a:pPr indent="-342900" lvl="0" marL="342900">
              <a:lnSpc>
                <a:spcPct val="115000"/>
              </a:lnSpc>
              <a:spcBef>
                <a:spcPts val="685"/>
              </a:spcBef>
              <a:buFont typeface="+mj-lt"/>
              <a:buAutoNum type="arabicPeriod"/>
            </a:pPr>
            <a:r>
              <a:rPr dirty="0" sz="1800" lang="en-US">
                <a:effectLst/>
                <a:latin typeface="Times New Roman" panose="02020603050405020304" pitchFamily="18" charset="0"/>
                <a:ea typeface="Times New Roman" panose="02020603050405020304" pitchFamily="18" charset="0"/>
              </a:rPr>
              <a:t>Contact us</a:t>
            </a:r>
            <a:endParaRPr dirty="0" sz="1800" lang="en-IN">
              <a:effectLst/>
              <a:latin typeface="Times New Roman" panose="02020603050405020304" pitchFamily="18" charset="0"/>
              <a:ea typeface="Times New Roman" panose="02020603050405020304" pitchFamily="18" charset="0"/>
            </a:endParaRPr>
          </a:p>
          <a:p>
            <a:pPr indent="-342900" lvl="0" marL="342900">
              <a:lnSpc>
                <a:spcPct val="115000"/>
              </a:lnSpc>
              <a:spcBef>
                <a:spcPts val="685"/>
              </a:spcBef>
              <a:buFont typeface="+mj-lt"/>
              <a:buAutoNum type="arabicPeriod"/>
            </a:pPr>
            <a:r>
              <a:rPr dirty="0" sz="1800" lang="en-US">
                <a:effectLst/>
                <a:latin typeface="Times New Roman" panose="02020603050405020304" pitchFamily="18" charset="0"/>
                <a:ea typeface="Times New Roman" panose="02020603050405020304" pitchFamily="18" charset="0"/>
              </a:rPr>
              <a:t>Admin</a:t>
            </a:r>
            <a:endParaRPr dirty="0" sz="1800" lang="en-IN">
              <a:effectLst/>
              <a:latin typeface="Times New Roman" panose="02020603050405020304" pitchFamily="18" charset="0"/>
              <a:ea typeface="Times New Roman" panose="02020603050405020304" pitchFamily="18" charset="0"/>
            </a:endParaRPr>
          </a:p>
          <a:p>
            <a:pPr indent="-267335" marL="2286000">
              <a:lnSpc>
                <a:spcPct val="115000"/>
              </a:lnSpc>
              <a:spcBef>
                <a:spcPts val="685"/>
              </a:spcBef>
            </a:pPr>
            <a:r>
              <a:rPr dirty="0" sz="1800" lang="en-US">
                <a:effectLst/>
                <a:latin typeface="Times New Roman" panose="02020603050405020304" pitchFamily="18" charset="0"/>
                <a:ea typeface="Times New Roman" panose="02020603050405020304" pitchFamily="18" charset="0"/>
              </a:rPr>
              <a:t>That options are available in home page customer.</a:t>
            </a:r>
            <a:endParaRPr dirty="0" sz="1800" lang="en-IN">
              <a:effectLst/>
              <a:latin typeface="Times New Roman" panose="02020603050405020304" pitchFamily="18" charset="0"/>
              <a:ea typeface="Times New Roman" panose="02020603050405020304" pitchFamily="18" charset="0"/>
            </a:endParaRPr>
          </a:p>
          <a:p>
            <a:pPr indent="-267335" marL="2286000">
              <a:lnSpc>
                <a:spcPct val="115000"/>
              </a:lnSpc>
              <a:spcBef>
                <a:spcPts val="685"/>
              </a:spcBef>
            </a:pPr>
            <a:r>
              <a:rPr b="1" dirty="0" sz="1800" lang="en-US">
                <a:effectLst/>
                <a:latin typeface="Times New Roman" panose="02020603050405020304" pitchFamily="18" charset="0"/>
                <a:ea typeface="Times New Roman" panose="02020603050405020304" pitchFamily="18" charset="0"/>
              </a:rPr>
              <a:t>  </a:t>
            </a:r>
            <a:endParaRPr dirty="0" sz="1800" lang="en-IN">
              <a:effectLst/>
              <a:latin typeface="Times New Roman" panose="02020603050405020304" pitchFamily="18" charset="0"/>
              <a:ea typeface="Times New Roman" panose="02020603050405020304" pitchFamily="18" charset="0"/>
            </a:endParaRPr>
          </a:p>
          <a:p>
            <a:pPr marL="12700" marR="356870">
              <a:lnSpc>
                <a:spcPct val="100000"/>
              </a:lnSpc>
            </a:pPr>
            <a:endParaRPr dirty="0" sz="1800">
              <a:latin typeface="Arial MT"/>
              <a:cs typeface="Arial MT"/>
            </a:endParaRPr>
          </a:p>
          <a:p>
            <a:pPr>
              <a:lnSpc>
                <a:spcPct val="100000"/>
              </a:lnSpc>
              <a:spcBef>
                <a:spcPts val="30"/>
              </a:spcBef>
            </a:pPr>
            <a:endParaRPr dirty="0" sz="1850">
              <a:latin typeface="Arial MT"/>
              <a:cs typeface="Arial MT"/>
            </a:endParaRPr>
          </a:p>
        </p:txBody>
      </p:sp>
      <p:pic>
        <p:nvPicPr>
          <p:cNvPr id="2097178" name="object 4"/>
          <p:cNvPicPr>
            <a:picLocks/>
          </p:cNvPicPr>
          <p:nvPr/>
        </p:nvPicPr>
        <p:blipFill>
          <a:blip xmlns:r="http://schemas.openxmlformats.org/officeDocument/2006/relationships" r:embed="rId1" cstate="print"/>
          <a:stretch>
            <a:fillRect/>
          </a:stretch>
        </p:blipFill>
        <p:spPr>
          <a:xfrm>
            <a:off x="137160" y="152400"/>
            <a:ext cx="1581912" cy="1568196"/>
          </a:xfrm>
          <a:prstGeom prst="rect"/>
        </p:spPr>
      </p:pic>
      <p:pic>
        <p:nvPicPr>
          <p:cNvPr id="2097179" name="object 5"/>
          <p:cNvPicPr>
            <a:picLocks/>
          </p:cNvPicPr>
          <p:nvPr/>
        </p:nvPicPr>
        <p:blipFill>
          <a:blip xmlns:r="http://schemas.openxmlformats.org/officeDocument/2006/relationships" r:embed="rId2" cstate="print"/>
          <a:stretch>
            <a:fillRect/>
          </a:stretch>
        </p:blipFill>
        <p:spPr>
          <a:xfrm>
            <a:off x="10468356" y="28955"/>
            <a:ext cx="1642872" cy="1665732"/>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98" name=""/>
        <p:cNvGrpSpPr/>
        <p:nvPr/>
      </p:nvGrpSpPr>
      <p:grpSpPr>
        <a:xfrm>
          <a:off x="0" y="0"/>
          <a:ext cx="0" cy="0"/>
          <a:chOff x="0" y="0"/>
          <a:chExt cx="0" cy="0"/>
        </a:xfrm>
      </p:grpSpPr>
      <p:sp>
        <p:nvSpPr>
          <p:cNvPr id="1048638" name="object 2"/>
          <p:cNvSpPr txBox="1">
            <a:spLocks noGrp="1"/>
          </p:cNvSpPr>
          <p:nvPr>
            <p:ph type="title"/>
          </p:nvPr>
        </p:nvSpPr>
        <p:spPr>
          <a:xfrm>
            <a:off x="3951223" y="1981326"/>
            <a:ext cx="4291965" cy="850264"/>
          </a:xfrm>
          <a:prstGeom prst="rect"/>
        </p:spPr>
        <p:txBody>
          <a:bodyPr bIns="0" lIns="0" rIns="0" rtlCol="0" tIns="12065" vert="horz" wrap="square">
            <a:spAutoFit/>
          </a:bodyPr>
          <a:p>
            <a:pPr marL="12700">
              <a:lnSpc>
                <a:spcPct val="100000"/>
              </a:lnSpc>
              <a:spcBef>
                <a:spcPts val="95"/>
              </a:spcBef>
            </a:pPr>
            <a:r>
              <a:rPr b="0" dirty="0" sz="2800" spc="-25">
                <a:latin typeface="Calibri Light"/>
                <a:cs typeface="Calibri Light"/>
              </a:rPr>
              <a:t>Non-Functional</a:t>
            </a:r>
            <a:r>
              <a:rPr b="0" dirty="0" sz="2800" spc="-45">
                <a:latin typeface="Calibri Light"/>
                <a:cs typeface="Calibri Light"/>
              </a:rPr>
              <a:t> </a:t>
            </a:r>
            <a:r>
              <a:rPr b="0" dirty="0" sz="2800" spc="-35">
                <a:latin typeface="Calibri Light"/>
                <a:cs typeface="Calibri Light"/>
              </a:rPr>
              <a:t>Requirement:-</a:t>
            </a:r>
            <a:endParaRPr sz="2800">
              <a:latin typeface="Calibri Light"/>
              <a:cs typeface="Calibri Light"/>
            </a:endParaRPr>
          </a:p>
        </p:txBody>
      </p:sp>
      <p:sp>
        <p:nvSpPr>
          <p:cNvPr id="1048639" name="object 3"/>
          <p:cNvSpPr txBox="1"/>
          <p:nvPr/>
        </p:nvSpPr>
        <p:spPr>
          <a:xfrm>
            <a:off x="1190040" y="3064002"/>
            <a:ext cx="9447530" cy="1884045"/>
          </a:xfrm>
          <a:prstGeom prst="rect"/>
        </p:spPr>
        <p:txBody>
          <a:bodyPr bIns="0" lIns="0" rIns="0" rtlCol="0" tIns="12700" vert="horz" wrap="square">
            <a:spAutoFit/>
          </a:bodyPr>
          <a:p>
            <a:pPr indent="-342900" marL="354965">
              <a:lnSpc>
                <a:spcPct val="100000"/>
              </a:lnSpc>
              <a:spcBef>
                <a:spcPts val="100"/>
              </a:spcBef>
              <a:buFont typeface="Arial MT"/>
              <a:buChar char="•"/>
              <a:tabLst>
                <a:tab algn="l" pos="354965"/>
                <a:tab algn="l" pos="355600"/>
              </a:tabLst>
            </a:pPr>
            <a:r>
              <a:rPr b="1" dirty="0" sz="1800" spc="-5">
                <a:latin typeface="Arial"/>
                <a:cs typeface="Arial"/>
              </a:rPr>
              <a:t>Maintainability:</a:t>
            </a:r>
            <a:endParaRPr dirty="0" sz="1800">
              <a:latin typeface="Arial"/>
              <a:cs typeface="Arial"/>
            </a:endParaRPr>
          </a:p>
          <a:p>
            <a:pPr marL="12700" marR="5080">
              <a:lnSpc>
                <a:spcPct val="100000"/>
              </a:lnSpc>
            </a:pPr>
            <a:r>
              <a:rPr dirty="0" sz="1800">
                <a:latin typeface="Arial MT"/>
                <a:cs typeface="Arial MT"/>
              </a:rPr>
              <a:t>A</a:t>
            </a:r>
            <a:r>
              <a:rPr dirty="0" sz="1800" spc="-110">
                <a:latin typeface="Arial MT"/>
                <a:cs typeface="Arial MT"/>
              </a:rPr>
              <a:t> </a:t>
            </a:r>
            <a:r>
              <a:rPr dirty="0" sz="1800" spc="-5">
                <a:latin typeface="Arial MT"/>
                <a:cs typeface="Arial MT"/>
              </a:rPr>
              <a:t>commercial</a:t>
            </a:r>
            <a:r>
              <a:rPr dirty="0" sz="1800" spc="25">
                <a:latin typeface="Arial MT"/>
                <a:cs typeface="Arial MT"/>
              </a:rPr>
              <a:t> </a:t>
            </a:r>
            <a:r>
              <a:rPr dirty="0" sz="1800" spc="-5">
                <a:latin typeface="Arial MT"/>
                <a:cs typeface="Arial MT"/>
              </a:rPr>
              <a:t>database</a:t>
            </a:r>
            <a:r>
              <a:rPr dirty="0" sz="1800" spc="10">
                <a:latin typeface="Arial MT"/>
                <a:cs typeface="Arial MT"/>
              </a:rPr>
              <a:t> </a:t>
            </a:r>
            <a:r>
              <a:rPr dirty="0" sz="1800" spc="-5">
                <a:latin typeface="Arial MT"/>
                <a:cs typeface="Arial MT"/>
              </a:rPr>
              <a:t>is</a:t>
            </a:r>
            <a:r>
              <a:rPr dirty="0" sz="1800" spc="5">
                <a:latin typeface="Arial MT"/>
                <a:cs typeface="Arial MT"/>
              </a:rPr>
              <a:t> </a:t>
            </a:r>
            <a:r>
              <a:rPr dirty="0" sz="1800" spc="-5">
                <a:latin typeface="Arial MT"/>
                <a:cs typeface="Arial MT"/>
              </a:rPr>
              <a:t>used</a:t>
            </a:r>
            <a:r>
              <a:rPr dirty="0" sz="1800" spc="5">
                <a:latin typeface="Arial MT"/>
                <a:cs typeface="Arial MT"/>
              </a:rPr>
              <a:t> </a:t>
            </a:r>
            <a:r>
              <a:rPr dirty="0" sz="1800">
                <a:latin typeface="Arial MT"/>
                <a:cs typeface="Arial MT"/>
              </a:rPr>
              <a:t>for</a:t>
            </a:r>
            <a:r>
              <a:rPr dirty="0" sz="1800" spc="-5">
                <a:latin typeface="Arial MT"/>
                <a:cs typeface="Arial MT"/>
              </a:rPr>
              <a:t> maintaining</a:t>
            </a:r>
            <a:r>
              <a:rPr dirty="0" sz="1800" spc="35">
                <a:latin typeface="Arial MT"/>
                <a:cs typeface="Arial MT"/>
              </a:rPr>
              <a:t> </a:t>
            </a:r>
            <a:r>
              <a:rPr dirty="0" sz="1800">
                <a:latin typeface="Arial MT"/>
                <a:cs typeface="Arial MT"/>
              </a:rPr>
              <a:t>the</a:t>
            </a:r>
            <a:r>
              <a:rPr dirty="0" sz="1800" spc="-5">
                <a:latin typeface="Arial MT"/>
                <a:cs typeface="Arial MT"/>
              </a:rPr>
              <a:t> database</a:t>
            </a:r>
            <a:r>
              <a:rPr dirty="0" sz="1800" spc="10">
                <a:latin typeface="Arial MT"/>
                <a:cs typeface="Arial MT"/>
              </a:rPr>
              <a:t> </a:t>
            </a:r>
            <a:r>
              <a:rPr dirty="0" sz="1800" spc="-5">
                <a:latin typeface="Arial MT"/>
                <a:cs typeface="Arial MT"/>
              </a:rPr>
              <a:t>and</a:t>
            </a:r>
            <a:r>
              <a:rPr dirty="0" sz="1800" spc="10">
                <a:latin typeface="Arial MT"/>
                <a:cs typeface="Arial MT"/>
              </a:rPr>
              <a:t> </a:t>
            </a:r>
            <a:r>
              <a:rPr dirty="0" sz="1800" spc="-5">
                <a:latin typeface="Arial MT"/>
                <a:cs typeface="Arial MT"/>
              </a:rPr>
              <a:t>server</a:t>
            </a:r>
            <a:r>
              <a:rPr dirty="0" sz="1800">
                <a:latin typeface="Arial MT"/>
                <a:cs typeface="Arial MT"/>
              </a:rPr>
              <a:t> </a:t>
            </a:r>
            <a:r>
              <a:rPr dirty="0" sz="1800" spc="-5">
                <a:latin typeface="Arial MT"/>
                <a:cs typeface="Arial MT"/>
              </a:rPr>
              <a:t>takes</a:t>
            </a:r>
            <a:r>
              <a:rPr dirty="0" sz="1800" spc="5">
                <a:latin typeface="Arial MT"/>
                <a:cs typeface="Arial MT"/>
              </a:rPr>
              <a:t> </a:t>
            </a:r>
            <a:r>
              <a:rPr dirty="0" sz="1800" spc="-5">
                <a:latin typeface="Arial MT"/>
                <a:cs typeface="Arial MT"/>
              </a:rPr>
              <a:t>care </a:t>
            </a:r>
            <a:r>
              <a:rPr dirty="0" sz="1800">
                <a:latin typeface="Arial MT"/>
                <a:cs typeface="Arial MT"/>
              </a:rPr>
              <a:t>of</a:t>
            </a:r>
            <a:r>
              <a:rPr dirty="0" sz="1800" spc="5">
                <a:latin typeface="Arial MT"/>
                <a:cs typeface="Arial MT"/>
              </a:rPr>
              <a:t> </a:t>
            </a:r>
            <a:r>
              <a:rPr dirty="0" sz="1800">
                <a:latin typeface="Arial MT"/>
                <a:cs typeface="Arial MT"/>
              </a:rPr>
              <a:t>the</a:t>
            </a:r>
            <a:r>
              <a:rPr dirty="0" sz="1800" spc="-5">
                <a:latin typeface="Arial MT"/>
                <a:cs typeface="Arial MT"/>
              </a:rPr>
              <a:t> </a:t>
            </a:r>
            <a:r>
              <a:rPr dirty="0" sz="1800">
                <a:latin typeface="Arial MT"/>
                <a:cs typeface="Arial MT"/>
              </a:rPr>
              <a:t>site </a:t>
            </a:r>
            <a:r>
              <a:rPr dirty="0" sz="1800" spc="-5">
                <a:latin typeface="Arial MT"/>
                <a:cs typeface="Arial MT"/>
              </a:rPr>
              <a:t>.</a:t>
            </a:r>
            <a:r>
              <a:rPr dirty="0" sz="1800">
                <a:latin typeface="Arial MT"/>
                <a:cs typeface="Arial MT"/>
              </a:rPr>
              <a:t> </a:t>
            </a:r>
            <a:r>
              <a:rPr dirty="0" sz="1800" spc="-5">
                <a:latin typeface="Arial MT"/>
                <a:cs typeface="Arial MT"/>
              </a:rPr>
              <a:t>Which</a:t>
            </a:r>
            <a:r>
              <a:rPr dirty="0" sz="1800">
                <a:latin typeface="Arial MT"/>
                <a:cs typeface="Arial MT"/>
              </a:rPr>
              <a:t> </a:t>
            </a:r>
            <a:r>
              <a:rPr dirty="0" sz="1800" spc="-5">
                <a:latin typeface="Arial MT"/>
                <a:cs typeface="Arial MT"/>
              </a:rPr>
              <a:t>is</a:t>
            </a:r>
            <a:r>
              <a:rPr dirty="0" sz="1800">
                <a:latin typeface="Arial MT"/>
                <a:cs typeface="Arial MT"/>
              </a:rPr>
              <a:t> </a:t>
            </a:r>
            <a:r>
              <a:rPr dirty="0" sz="1800" spc="-5">
                <a:latin typeface="Arial MT"/>
                <a:cs typeface="Arial MT"/>
              </a:rPr>
              <a:t>MySQL.</a:t>
            </a:r>
            <a:endParaRPr dirty="0" sz="1800">
              <a:latin typeface="Arial MT"/>
              <a:cs typeface="Arial MT"/>
            </a:endParaRPr>
          </a:p>
          <a:p>
            <a:pPr>
              <a:lnSpc>
                <a:spcPct val="100000"/>
              </a:lnSpc>
              <a:spcBef>
                <a:spcPts val="30"/>
              </a:spcBef>
            </a:pPr>
            <a:endParaRPr dirty="0" sz="1850">
              <a:latin typeface="Arial MT"/>
              <a:cs typeface="Arial MT"/>
            </a:endParaRPr>
          </a:p>
          <a:p>
            <a:pPr indent="-287020" marL="299085">
              <a:lnSpc>
                <a:spcPct val="100000"/>
              </a:lnSpc>
              <a:buFont typeface="Arial MT"/>
              <a:buChar char="•"/>
              <a:tabLst>
                <a:tab algn="l" pos="299085"/>
                <a:tab algn="l" pos="299720"/>
              </a:tabLst>
            </a:pPr>
            <a:r>
              <a:rPr b="1" dirty="0" sz="1800" spc="-5">
                <a:latin typeface="Arial"/>
                <a:cs typeface="Arial"/>
              </a:rPr>
              <a:t>Security:</a:t>
            </a:r>
            <a:endParaRPr dirty="0" sz="1800">
              <a:latin typeface="Arial"/>
              <a:cs typeface="Arial"/>
            </a:endParaRPr>
          </a:p>
          <a:p>
            <a:pPr marL="12700" marR="6350">
              <a:lnSpc>
                <a:spcPct val="100000"/>
              </a:lnSpc>
              <a:spcBef>
                <a:spcPts val="5"/>
              </a:spcBef>
            </a:pPr>
            <a:r>
              <a:rPr dirty="0" sz="1800" spc="-5">
                <a:latin typeface="Arial MT"/>
                <a:cs typeface="Arial MT"/>
              </a:rPr>
              <a:t>Mandatory</a:t>
            </a:r>
            <a:r>
              <a:rPr dirty="0" sz="1800" spc="10">
                <a:latin typeface="Arial MT"/>
                <a:cs typeface="Arial MT"/>
              </a:rPr>
              <a:t> </a:t>
            </a:r>
            <a:r>
              <a:rPr dirty="0" sz="1800" spc="-5">
                <a:latin typeface="Arial MT"/>
                <a:cs typeface="Arial MT"/>
              </a:rPr>
              <a:t>Login</a:t>
            </a:r>
            <a:r>
              <a:rPr dirty="0" sz="1800" spc="10">
                <a:latin typeface="Arial MT"/>
                <a:cs typeface="Arial MT"/>
              </a:rPr>
              <a:t> </a:t>
            </a:r>
            <a:r>
              <a:rPr dirty="0" sz="1800" spc="-5">
                <a:latin typeface="Arial MT"/>
                <a:cs typeface="Arial MT"/>
              </a:rPr>
              <a:t>and</a:t>
            </a:r>
            <a:r>
              <a:rPr dirty="0" sz="1800" spc="10">
                <a:latin typeface="Arial MT"/>
                <a:cs typeface="Arial MT"/>
              </a:rPr>
              <a:t> </a:t>
            </a:r>
            <a:r>
              <a:rPr dirty="0" sz="1800" spc="-5">
                <a:latin typeface="Arial MT"/>
                <a:cs typeface="Arial MT"/>
              </a:rPr>
              <a:t>Sign</a:t>
            </a:r>
            <a:r>
              <a:rPr dirty="0" sz="1800" spc="10">
                <a:latin typeface="Arial MT"/>
                <a:cs typeface="Arial MT"/>
              </a:rPr>
              <a:t> </a:t>
            </a:r>
            <a:r>
              <a:rPr dirty="0" sz="1800" spc="-5">
                <a:latin typeface="Arial MT"/>
                <a:cs typeface="Arial MT"/>
              </a:rPr>
              <a:t>up Enable/Disable</a:t>
            </a:r>
            <a:r>
              <a:rPr dirty="0" sz="1800" spc="30">
                <a:latin typeface="Arial MT"/>
                <a:cs typeface="Arial MT"/>
              </a:rPr>
              <a:t> </a:t>
            </a:r>
            <a:r>
              <a:rPr dirty="0" sz="1800" spc="-5">
                <a:latin typeface="Arial MT"/>
                <a:cs typeface="Arial MT"/>
              </a:rPr>
              <a:t>option</a:t>
            </a:r>
            <a:r>
              <a:rPr dirty="0" sz="1800" spc="10">
                <a:latin typeface="Arial MT"/>
                <a:cs typeface="Arial MT"/>
              </a:rPr>
              <a:t> </a:t>
            </a:r>
            <a:r>
              <a:rPr dirty="0" sz="1800" spc="-5">
                <a:latin typeface="Arial MT"/>
                <a:cs typeface="Arial MT"/>
              </a:rPr>
              <a:t>is</a:t>
            </a:r>
            <a:r>
              <a:rPr dirty="0" sz="1800" spc="5">
                <a:latin typeface="Arial MT"/>
                <a:cs typeface="Arial MT"/>
              </a:rPr>
              <a:t> </a:t>
            </a:r>
            <a:r>
              <a:rPr dirty="0" sz="1800" spc="-5">
                <a:latin typeface="Arial MT"/>
                <a:cs typeface="Arial MT"/>
              </a:rPr>
              <a:t>available</a:t>
            </a:r>
            <a:r>
              <a:rPr dirty="0" sz="1800" spc="20">
                <a:latin typeface="Arial MT"/>
                <a:cs typeface="Arial MT"/>
              </a:rPr>
              <a:t> </a:t>
            </a:r>
            <a:r>
              <a:rPr dirty="0" sz="1800" spc="-5">
                <a:latin typeface="Arial MT"/>
                <a:cs typeface="Arial MT"/>
              </a:rPr>
              <a:t>in</a:t>
            </a:r>
            <a:r>
              <a:rPr dirty="0" sz="1800" spc="10">
                <a:latin typeface="Arial MT"/>
                <a:cs typeface="Arial MT"/>
              </a:rPr>
              <a:t> </a:t>
            </a:r>
            <a:r>
              <a:rPr dirty="0" sz="1800">
                <a:latin typeface="Arial MT"/>
                <a:cs typeface="Arial MT"/>
              </a:rPr>
              <a:t>the</a:t>
            </a:r>
            <a:r>
              <a:rPr dirty="0" sz="1800" spc="-5">
                <a:latin typeface="Arial MT"/>
                <a:cs typeface="Arial MT"/>
              </a:rPr>
              <a:t> system</a:t>
            </a:r>
            <a:r>
              <a:rPr dirty="0" sz="1800" spc="15">
                <a:latin typeface="Arial MT"/>
                <a:cs typeface="Arial MT"/>
              </a:rPr>
              <a:t> </a:t>
            </a:r>
            <a:r>
              <a:rPr dirty="0" sz="1800" spc="-5">
                <a:latin typeface="Arial MT"/>
                <a:cs typeface="Arial MT"/>
              </a:rPr>
              <a:t>so</a:t>
            </a:r>
            <a:r>
              <a:rPr dirty="0" sz="1800" spc="5">
                <a:latin typeface="Arial MT"/>
                <a:cs typeface="Arial MT"/>
              </a:rPr>
              <a:t> </a:t>
            </a:r>
            <a:r>
              <a:rPr dirty="0" sz="1800" spc="-5">
                <a:latin typeface="Arial MT"/>
                <a:cs typeface="Arial MT"/>
              </a:rPr>
              <a:t>can</a:t>
            </a:r>
            <a:r>
              <a:rPr dirty="0" sz="1800" spc="10">
                <a:latin typeface="Arial MT"/>
                <a:cs typeface="Arial MT"/>
              </a:rPr>
              <a:t> </a:t>
            </a:r>
            <a:r>
              <a:rPr dirty="0" sz="1800" spc="-5">
                <a:latin typeface="Arial MT"/>
                <a:cs typeface="Arial MT"/>
              </a:rPr>
              <a:t>provide </a:t>
            </a:r>
            <a:r>
              <a:rPr dirty="0" sz="1800" spc="-484">
                <a:latin typeface="Arial MT"/>
                <a:cs typeface="Arial MT"/>
              </a:rPr>
              <a:t> </a:t>
            </a:r>
            <a:r>
              <a:rPr dirty="0" sz="1800" spc="-5">
                <a:latin typeface="Arial MT"/>
                <a:cs typeface="Arial MT"/>
              </a:rPr>
              <a:t>security </a:t>
            </a:r>
            <a:r>
              <a:rPr dirty="0" sz="1800">
                <a:latin typeface="Arial MT"/>
                <a:cs typeface="Arial MT"/>
              </a:rPr>
              <a:t>to </a:t>
            </a:r>
            <a:r>
              <a:rPr dirty="0" sz="1800" spc="-5">
                <a:latin typeface="Arial MT"/>
                <a:cs typeface="Arial MT"/>
              </a:rPr>
              <a:t>the</a:t>
            </a:r>
            <a:r>
              <a:rPr dirty="0" sz="1800" spc="-10">
                <a:latin typeface="Arial MT"/>
                <a:cs typeface="Arial MT"/>
              </a:rPr>
              <a:t> </a:t>
            </a:r>
            <a:r>
              <a:rPr dirty="0" sz="1800" spc="-5">
                <a:latin typeface="Arial MT"/>
                <a:cs typeface="Arial MT"/>
              </a:rPr>
              <a:t>system.</a:t>
            </a:r>
            <a:endParaRPr dirty="0" sz="1800">
              <a:latin typeface="Arial MT"/>
              <a:cs typeface="Arial MT"/>
            </a:endParaRPr>
          </a:p>
        </p:txBody>
      </p:sp>
      <p:pic>
        <p:nvPicPr>
          <p:cNvPr id="2097180" name="object 4"/>
          <p:cNvPicPr>
            <a:picLocks/>
          </p:cNvPicPr>
          <p:nvPr/>
        </p:nvPicPr>
        <p:blipFill>
          <a:blip xmlns:r="http://schemas.openxmlformats.org/officeDocument/2006/relationships" r:embed="rId1" cstate="print"/>
          <a:stretch>
            <a:fillRect/>
          </a:stretch>
        </p:blipFill>
        <p:spPr>
          <a:xfrm>
            <a:off x="190500" y="163068"/>
            <a:ext cx="1581912" cy="1569719"/>
          </a:xfrm>
          <a:prstGeom prst="rect"/>
        </p:spPr>
      </p:pic>
      <p:pic>
        <p:nvPicPr>
          <p:cNvPr id="2097181" name="object 5"/>
          <p:cNvPicPr>
            <a:picLocks/>
          </p:cNvPicPr>
          <p:nvPr/>
        </p:nvPicPr>
        <p:blipFill>
          <a:blip xmlns:r="http://schemas.openxmlformats.org/officeDocument/2006/relationships" r:embed="rId2" cstate="print"/>
          <a:stretch>
            <a:fillRect/>
          </a:stretch>
        </p:blipFill>
        <p:spPr>
          <a:xfrm>
            <a:off x="10468356" y="28955"/>
            <a:ext cx="1642872" cy="1665732"/>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99" name=""/>
        <p:cNvGrpSpPr/>
        <p:nvPr/>
      </p:nvGrpSpPr>
      <p:grpSpPr>
        <a:xfrm>
          <a:off x="0" y="0"/>
          <a:ext cx="0" cy="0"/>
          <a:chOff x="0" y="0"/>
          <a:chExt cx="0" cy="0"/>
        </a:xfrm>
      </p:grpSpPr>
      <p:sp>
        <p:nvSpPr>
          <p:cNvPr id="1048640" name="object 2"/>
          <p:cNvSpPr txBox="1">
            <a:spLocks noGrp="1"/>
          </p:cNvSpPr>
          <p:nvPr>
            <p:ph type="title"/>
          </p:nvPr>
        </p:nvSpPr>
        <p:spPr>
          <a:xfrm>
            <a:off x="3565016" y="1879549"/>
            <a:ext cx="5567045" cy="380365"/>
          </a:xfrm>
          <a:prstGeom prst="rect"/>
        </p:spPr>
        <p:txBody>
          <a:bodyPr bIns="0" lIns="0" rIns="0" rtlCol="0" tIns="12065" vert="horz" wrap="square">
            <a:spAutoFit/>
          </a:bodyPr>
          <a:p>
            <a:pPr marL="12700">
              <a:lnSpc>
                <a:spcPct val="100000"/>
              </a:lnSpc>
              <a:spcBef>
                <a:spcPts val="95"/>
              </a:spcBef>
            </a:pPr>
            <a:r>
              <a:rPr b="0" dirty="0" sz="2500" spc="-5">
                <a:latin typeface="Arial MT"/>
                <a:cs typeface="Arial MT"/>
              </a:rPr>
              <a:t>Feasibility</a:t>
            </a:r>
            <a:r>
              <a:rPr b="0" dirty="0" sz="2500" spc="-10">
                <a:latin typeface="Arial MT"/>
                <a:cs typeface="Arial MT"/>
              </a:rPr>
              <a:t> </a:t>
            </a:r>
            <a:r>
              <a:rPr b="0" dirty="0" sz="2500">
                <a:latin typeface="Arial MT"/>
                <a:cs typeface="Arial MT"/>
              </a:rPr>
              <a:t>Study</a:t>
            </a:r>
            <a:r>
              <a:rPr b="0" dirty="0" sz="2500" spc="-10">
                <a:latin typeface="Arial MT"/>
                <a:cs typeface="Arial MT"/>
              </a:rPr>
              <a:t> </a:t>
            </a:r>
            <a:r>
              <a:rPr b="0" dirty="0" sz="2500">
                <a:latin typeface="Arial MT"/>
                <a:cs typeface="Arial MT"/>
              </a:rPr>
              <a:t>of Proposed</a:t>
            </a:r>
            <a:r>
              <a:rPr b="0" dirty="0" sz="2500" spc="-10">
                <a:latin typeface="Arial MT"/>
                <a:cs typeface="Arial MT"/>
              </a:rPr>
              <a:t> </a:t>
            </a:r>
            <a:r>
              <a:rPr b="0" dirty="0" sz="2500">
                <a:latin typeface="Arial MT"/>
                <a:cs typeface="Arial MT"/>
              </a:rPr>
              <a:t>System:</a:t>
            </a:r>
            <a:r>
              <a:rPr b="0" dirty="0" sz="2500" spc="-25">
                <a:latin typeface="Arial MT"/>
                <a:cs typeface="Arial MT"/>
              </a:rPr>
              <a:t> </a:t>
            </a:r>
            <a:r>
              <a:rPr b="0" dirty="0" sz="2500" spc="-5">
                <a:latin typeface="Arial MT"/>
                <a:cs typeface="Arial MT"/>
              </a:rPr>
              <a:t>-</a:t>
            </a:r>
            <a:endParaRPr dirty="0" sz="2500">
              <a:latin typeface="Arial MT"/>
              <a:cs typeface="Arial MT"/>
            </a:endParaRPr>
          </a:p>
        </p:txBody>
      </p:sp>
      <p:sp>
        <p:nvSpPr>
          <p:cNvPr id="1048641" name="object 3"/>
          <p:cNvSpPr txBox="1"/>
          <p:nvPr/>
        </p:nvSpPr>
        <p:spPr>
          <a:xfrm>
            <a:off x="1899030" y="2853436"/>
            <a:ext cx="8749030" cy="2851684"/>
          </a:xfrm>
          <a:prstGeom prst="rect"/>
        </p:spPr>
        <p:txBody>
          <a:bodyPr bIns="0" lIns="0" rIns="0" rtlCol="0" tIns="12700" vert="horz" wrap="square">
            <a:spAutoFit/>
          </a:bodyPr>
          <a:p>
            <a:pPr marL="12700" marR="5080">
              <a:lnSpc>
                <a:spcPct val="150100"/>
              </a:lnSpc>
              <a:spcBef>
                <a:spcPts val="100"/>
              </a:spcBef>
            </a:pPr>
            <a:r>
              <a:rPr dirty="0" sz="1800">
                <a:latin typeface="Arial MT"/>
                <a:cs typeface="Arial MT"/>
              </a:rPr>
              <a:t>The</a:t>
            </a:r>
            <a:r>
              <a:rPr dirty="0" sz="1800" spc="-15">
                <a:latin typeface="Arial MT"/>
                <a:cs typeface="Arial MT"/>
              </a:rPr>
              <a:t> </a:t>
            </a:r>
            <a:r>
              <a:rPr dirty="0" sz="1800" spc="-5">
                <a:latin typeface="Arial MT"/>
                <a:cs typeface="Arial MT"/>
              </a:rPr>
              <a:t>objective</a:t>
            </a:r>
            <a:r>
              <a:rPr dirty="0" sz="1800" spc="10">
                <a:latin typeface="Arial MT"/>
                <a:cs typeface="Arial MT"/>
              </a:rPr>
              <a:t> </a:t>
            </a:r>
            <a:r>
              <a:rPr dirty="0" sz="1800" spc="-5">
                <a:latin typeface="Arial MT"/>
                <a:cs typeface="Arial MT"/>
              </a:rPr>
              <a:t>of</a:t>
            </a:r>
            <a:r>
              <a:rPr dirty="0" sz="1800" spc="5">
                <a:latin typeface="Arial MT"/>
                <a:cs typeface="Arial MT"/>
              </a:rPr>
              <a:t> </a:t>
            </a:r>
            <a:r>
              <a:rPr dirty="0" sz="1800" spc="-5">
                <a:latin typeface="Arial MT"/>
                <a:cs typeface="Arial MT"/>
              </a:rPr>
              <a:t>feasibility</a:t>
            </a:r>
            <a:r>
              <a:rPr dirty="0" sz="1800" spc="15">
                <a:latin typeface="Arial MT"/>
                <a:cs typeface="Arial MT"/>
              </a:rPr>
              <a:t> </a:t>
            </a:r>
            <a:r>
              <a:rPr dirty="0" sz="1800" spc="-5">
                <a:latin typeface="Arial MT"/>
                <a:cs typeface="Arial MT"/>
              </a:rPr>
              <a:t>study</a:t>
            </a:r>
            <a:r>
              <a:rPr dirty="0" sz="1800" spc="10">
                <a:latin typeface="Arial MT"/>
                <a:cs typeface="Arial MT"/>
              </a:rPr>
              <a:t> </a:t>
            </a:r>
            <a:r>
              <a:rPr dirty="0" sz="1800" spc="-5">
                <a:latin typeface="Arial MT"/>
                <a:cs typeface="Arial MT"/>
              </a:rPr>
              <a:t>is</a:t>
            </a:r>
            <a:r>
              <a:rPr dirty="0" sz="1800" spc="5">
                <a:latin typeface="Arial MT"/>
                <a:cs typeface="Arial MT"/>
              </a:rPr>
              <a:t> </a:t>
            </a:r>
            <a:r>
              <a:rPr dirty="0" sz="1800">
                <a:latin typeface="Arial MT"/>
                <a:cs typeface="Arial MT"/>
              </a:rPr>
              <a:t>to</a:t>
            </a:r>
            <a:r>
              <a:rPr dirty="0" sz="1800" spc="5">
                <a:latin typeface="Arial MT"/>
                <a:cs typeface="Arial MT"/>
              </a:rPr>
              <a:t> </a:t>
            </a:r>
            <a:r>
              <a:rPr dirty="0" sz="1800" spc="-5">
                <a:latin typeface="Arial MT"/>
                <a:cs typeface="Arial MT"/>
              </a:rPr>
              <a:t>determine</a:t>
            </a:r>
            <a:r>
              <a:rPr dirty="0" sz="1800" spc="10">
                <a:latin typeface="Arial MT"/>
                <a:cs typeface="Arial MT"/>
              </a:rPr>
              <a:t> </a:t>
            </a:r>
            <a:r>
              <a:rPr dirty="0" sz="1800" spc="-10">
                <a:latin typeface="Arial MT"/>
                <a:cs typeface="Arial MT"/>
              </a:rPr>
              <a:t>whether</a:t>
            </a:r>
            <a:r>
              <a:rPr dirty="0" sz="1800" spc="55">
                <a:latin typeface="Arial MT"/>
                <a:cs typeface="Arial MT"/>
              </a:rPr>
              <a:t> </a:t>
            </a:r>
            <a:r>
              <a:rPr dirty="0" sz="1800" spc="-5">
                <a:latin typeface="Arial MT"/>
                <a:cs typeface="Arial MT"/>
              </a:rPr>
              <a:t>or</a:t>
            </a:r>
            <a:r>
              <a:rPr dirty="0" sz="1800" spc="10">
                <a:latin typeface="Arial MT"/>
                <a:cs typeface="Arial MT"/>
              </a:rPr>
              <a:t> </a:t>
            </a:r>
            <a:r>
              <a:rPr dirty="0" sz="1800" spc="-5">
                <a:latin typeface="Arial MT"/>
                <a:cs typeface="Arial MT"/>
              </a:rPr>
              <a:t>not</a:t>
            </a:r>
            <a:r>
              <a:rPr dirty="0" sz="1800" spc="5">
                <a:latin typeface="Arial MT"/>
                <a:cs typeface="Arial MT"/>
              </a:rPr>
              <a:t> </a:t>
            </a:r>
            <a:r>
              <a:rPr dirty="0" sz="1800" spc="-5">
                <a:latin typeface="Arial MT"/>
                <a:cs typeface="Arial MT"/>
              </a:rPr>
              <a:t>the proposed</a:t>
            </a:r>
            <a:r>
              <a:rPr dirty="0" sz="1800" spc="20">
                <a:latin typeface="Arial MT"/>
                <a:cs typeface="Arial MT"/>
              </a:rPr>
              <a:t> </a:t>
            </a:r>
            <a:r>
              <a:rPr dirty="0" sz="1800" spc="-5">
                <a:latin typeface="Arial MT"/>
                <a:cs typeface="Arial MT"/>
              </a:rPr>
              <a:t>system</a:t>
            </a:r>
            <a:r>
              <a:rPr dirty="0" sz="1800" spc="35">
                <a:latin typeface="Arial MT"/>
                <a:cs typeface="Arial MT"/>
              </a:rPr>
              <a:t> </a:t>
            </a:r>
            <a:r>
              <a:rPr dirty="0" sz="1800" spc="-5">
                <a:latin typeface="Arial MT"/>
                <a:cs typeface="Arial MT"/>
              </a:rPr>
              <a:t>is </a:t>
            </a:r>
            <a:r>
              <a:rPr dirty="0" sz="1800" spc="-484">
                <a:latin typeface="Arial MT"/>
                <a:cs typeface="Arial MT"/>
              </a:rPr>
              <a:t> </a:t>
            </a:r>
            <a:r>
              <a:rPr dirty="0" sz="1800" spc="-5">
                <a:latin typeface="Arial MT"/>
                <a:cs typeface="Arial MT"/>
              </a:rPr>
              <a:t>feasible.</a:t>
            </a:r>
            <a:r>
              <a:rPr dirty="0" sz="1800" spc="-20">
                <a:latin typeface="Arial MT"/>
                <a:cs typeface="Arial MT"/>
              </a:rPr>
              <a:t> </a:t>
            </a:r>
            <a:r>
              <a:rPr dirty="0" sz="1800">
                <a:latin typeface="Arial MT"/>
                <a:cs typeface="Arial MT"/>
              </a:rPr>
              <a:t>The</a:t>
            </a:r>
            <a:r>
              <a:rPr dirty="0" sz="1800" spc="-20">
                <a:latin typeface="Arial MT"/>
                <a:cs typeface="Arial MT"/>
              </a:rPr>
              <a:t> </a:t>
            </a:r>
            <a:r>
              <a:rPr dirty="0" sz="1800" spc="-5">
                <a:latin typeface="Arial MT"/>
                <a:cs typeface="Arial MT"/>
              </a:rPr>
              <a:t>feasibility</a:t>
            </a:r>
            <a:r>
              <a:rPr dirty="0" sz="1800" spc="30">
                <a:latin typeface="Arial MT"/>
                <a:cs typeface="Arial MT"/>
              </a:rPr>
              <a:t> </a:t>
            </a:r>
            <a:r>
              <a:rPr dirty="0" sz="1800" spc="-5">
                <a:latin typeface="Arial MT"/>
                <a:cs typeface="Arial MT"/>
              </a:rPr>
              <a:t>is</a:t>
            </a:r>
            <a:r>
              <a:rPr dirty="0" sz="1800">
                <a:latin typeface="Arial MT"/>
                <a:cs typeface="Arial MT"/>
              </a:rPr>
              <a:t> </a:t>
            </a:r>
            <a:r>
              <a:rPr dirty="0" sz="1800" spc="-5">
                <a:latin typeface="Arial MT"/>
                <a:cs typeface="Arial MT"/>
              </a:rPr>
              <a:t>determined</a:t>
            </a:r>
            <a:r>
              <a:rPr dirty="0" sz="1800" spc="10">
                <a:latin typeface="Arial MT"/>
                <a:cs typeface="Arial MT"/>
              </a:rPr>
              <a:t> </a:t>
            </a:r>
            <a:r>
              <a:rPr dirty="0" sz="1800" spc="-5">
                <a:latin typeface="Arial MT"/>
                <a:cs typeface="Arial MT"/>
              </a:rPr>
              <a:t>in</a:t>
            </a:r>
            <a:r>
              <a:rPr dirty="0" sz="1800" spc="5">
                <a:latin typeface="Arial MT"/>
                <a:cs typeface="Arial MT"/>
              </a:rPr>
              <a:t> </a:t>
            </a:r>
            <a:r>
              <a:rPr dirty="0" sz="1800">
                <a:latin typeface="Arial MT"/>
                <a:cs typeface="Arial MT"/>
              </a:rPr>
              <a:t>terms</a:t>
            </a:r>
            <a:r>
              <a:rPr dirty="0" sz="1800" spc="-5">
                <a:latin typeface="Arial MT"/>
                <a:cs typeface="Arial MT"/>
              </a:rPr>
              <a:t> </a:t>
            </a:r>
            <a:r>
              <a:rPr dirty="0" sz="1800">
                <a:latin typeface="Arial MT"/>
                <a:cs typeface="Arial MT"/>
              </a:rPr>
              <a:t>of </a:t>
            </a:r>
            <a:r>
              <a:rPr dirty="0" sz="1800" spc="-5">
                <a:latin typeface="Arial MT"/>
                <a:cs typeface="Arial MT"/>
              </a:rPr>
              <a:t>four</a:t>
            </a:r>
            <a:r>
              <a:rPr dirty="0" sz="1800">
                <a:latin typeface="Arial MT"/>
                <a:cs typeface="Arial MT"/>
              </a:rPr>
              <a:t> </a:t>
            </a:r>
            <a:r>
              <a:rPr dirty="0" sz="1800" spc="-5">
                <a:latin typeface="Arial MT"/>
                <a:cs typeface="Arial MT"/>
              </a:rPr>
              <a:t>aspects.</a:t>
            </a:r>
            <a:r>
              <a:rPr dirty="0" sz="1800" spc="-30">
                <a:latin typeface="Arial MT"/>
                <a:cs typeface="Arial MT"/>
              </a:rPr>
              <a:t> </a:t>
            </a:r>
            <a:r>
              <a:rPr dirty="0" sz="1800" spc="-5">
                <a:latin typeface="Arial MT"/>
                <a:cs typeface="Arial MT"/>
              </a:rPr>
              <a:t>These</a:t>
            </a:r>
            <a:r>
              <a:rPr dirty="0" sz="1800">
                <a:latin typeface="Arial MT"/>
                <a:cs typeface="Arial MT"/>
              </a:rPr>
              <a:t> </a:t>
            </a:r>
            <a:r>
              <a:rPr dirty="0" sz="1800" spc="-5">
                <a:latin typeface="Arial MT"/>
                <a:cs typeface="Arial MT"/>
              </a:rPr>
              <a:t>are:</a:t>
            </a:r>
            <a:endParaRPr dirty="0" sz="1800">
              <a:latin typeface="Arial MT"/>
              <a:cs typeface="Arial MT"/>
            </a:endParaRPr>
          </a:p>
          <a:p>
            <a:pPr>
              <a:lnSpc>
                <a:spcPct val="100000"/>
              </a:lnSpc>
            </a:pPr>
            <a:endParaRPr dirty="0" sz="2000">
              <a:latin typeface="Arial MT"/>
              <a:cs typeface="Arial MT"/>
            </a:endParaRPr>
          </a:p>
          <a:p>
            <a:pPr>
              <a:lnSpc>
                <a:spcPct val="100000"/>
              </a:lnSpc>
              <a:spcBef>
                <a:spcPts val="5"/>
              </a:spcBef>
            </a:pPr>
            <a:endParaRPr dirty="0" sz="1750">
              <a:latin typeface="Arial MT"/>
              <a:cs typeface="Arial MT"/>
            </a:endParaRPr>
          </a:p>
          <a:p>
            <a:pPr indent="-180340" marL="192405">
              <a:lnSpc>
                <a:spcPct val="100000"/>
              </a:lnSpc>
              <a:buSzPct val="94444"/>
              <a:buFont typeface="Wingdings"/>
              <a:buChar char=""/>
              <a:tabLst>
                <a:tab algn="l" pos="193040"/>
              </a:tabLst>
            </a:pPr>
            <a:r>
              <a:rPr b="1" dirty="0" sz="1800">
                <a:latin typeface="Arial"/>
                <a:cs typeface="Arial"/>
              </a:rPr>
              <a:t>Operational</a:t>
            </a:r>
            <a:r>
              <a:rPr b="1" dirty="0" sz="1800" spc="-55">
                <a:latin typeface="Arial"/>
                <a:cs typeface="Arial"/>
              </a:rPr>
              <a:t> </a:t>
            </a:r>
            <a:r>
              <a:rPr b="1" dirty="0" sz="1800">
                <a:latin typeface="Arial"/>
                <a:cs typeface="Arial"/>
              </a:rPr>
              <a:t>Feasibility</a:t>
            </a:r>
            <a:endParaRPr dirty="0" sz="1800">
              <a:latin typeface="Arial"/>
              <a:cs typeface="Arial"/>
            </a:endParaRPr>
          </a:p>
          <a:p>
            <a:pPr indent="-180975" marL="193040">
              <a:lnSpc>
                <a:spcPct val="100000"/>
              </a:lnSpc>
              <a:spcBef>
                <a:spcPts val="1080"/>
              </a:spcBef>
              <a:buSzPct val="94444"/>
              <a:buFont typeface="Wingdings"/>
              <a:buChar char=""/>
              <a:tabLst>
                <a:tab algn="l" pos="193675"/>
              </a:tabLst>
            </a:pPr>
            <a:r>
              <a:rPr b="1" dirty="0" sz="1800" spc="-20">
                <a:latin typeface="Arial"/>
                <a:cs typeface="Arial"/>
              </a:rPr>
              <a:t>Technical</a:t>
            </a:r>
            <a:r>
              <a:rPr b="1" dirty="0" sz="1800" spc="-15">
                <a:latin typeface="Arial"/>
                <a:cs typeface="Arial"/>
              </a:rPr>
              <a:t> </a:t>
            </a:r>
            <a:r>
              <a:rPr b="1" dirty="0" sz="1800" spc="-5">
                <a:latin typeface="Arial"/>
                <a:cs typeface="Arial"/>
              </a:rPr>
              <a:t>Feasibility</a:t>
            </a:r>
            <a:endParaRPr dirty="0" sz="1800">
              <a:latin typeface="Arial"/>
              <a:cs typeface="Arial"/>
            </a:endParaRPr>
          </a:p>
          <a:p>
            <a:pPr indent="-180340" marL="192405">
              <a:lnSpc>
                <a:spcPct val="100000"/>
              </a:lnSpc>
              <a:spcBef>
                <a:spcPts val="1085"/>
              </a:spcBef>
              <a:buSzPct val="94444"/>
              <a:buFont typeface="Wingdings"/>
              <a:buChar char=""/>
              <a:tabLst>
                <a:tab algn="l" pos="193040"/>
              </a:tabLst>
            </a:pPr>
            <a:r>
              <a:rPr b="1" dirty="0" sz="1800" spc="-5">
                <a:latin typeface="Arial"/>
                <a:cs typeface="Arial"/>
              </a:rPr>
              <a:t>Economical</a:t>
            </a:r>
            <a:r>
              <a:rPr b="1" dirty="0" sz="1800" spc="-10">
                <a:latin typeface="Arial"/>
                <a:cs typeface="Arial"/>
              </a:rPr>
              <a:t> </a:t>
            </a:r>
            <a:r>
              <a:rPr b="1" dirty="0" sz="1800" spc="-5">
                <a:latin typeface="Arial"/>
                <a:cs typeface="Arial"/>
              </a:rPr>
              <a:t>Feasibility</a:t>
            </a:r>
            <a:endParaRPr dirty="0" sz="1800">
              <a:latin typeface="Arial"/>
              <a:cs typeface="Arial"/>
            </a:endParaRPr>
          </a:p>
          <a:p>
            <a:pPr indent="-180340" marL="192405">
              <a:lnSpc>
                <a:spcPct val="100000"/>
              </a:lnSpc>
              <a:spcBef>
                <a:spcPts val="1080"/>
              </a:spcBef>
              <a:buSzPct val="94444"/>
              <a:buFont typeface="Wingdings"/>
              <a:buChar char=""/>
              <a:tabLst>
                <a:tab algn="l" pos="193040"/>
              </a:tabLst>
            </a:pPr>
            <a:r>
              <a:rPr b="1" dirty="0" sz="1800" spc="-5">
                <a:latin typeface="Arial"/>
                <a:cs typeface="Arial"/>
              </a:rPr>
              <a:t>Scheduled</a:t>
            </a:r>
            <a:r>
              <a:rPr b="1" dirty="0" sz="1800" spc="-10">
                <a:latin typeface="Arial"/>
                <a:cs typeface="Arial"/>
              </a:rPr>
              <a:t> </a:t>
            </a:r>
            <a:r>
              <a:rPr b="1" dirty="0" sz="1800" spc="-5">
                <a:latin typeface="Arial"/>
                <a:cs typeface="Arial"/>
              </a:rPr>
              <a:t>Feasibility</a:t>
            </a:r>
            <a:endParaRPr dirty="0" sz="1800">
              <a:latin typeface="Arial"/>
              <a:cs typeface="Arial"/>
            </a:endParaRPr>
          </a:p>
        </p:txBody>
      </p:sp>
      <p:pic>
        <p:nvPicPr>
          <p:cNvPr id="2097182" name="object 4"/>
          <p:cNvPicPr>
            <a:picLocks/>
          </p:cNvPicPr>
          <p:nvPr/>
        </p:nvPicPr>
        <p:blipFill>
          <a:blip xmlns:r="http://schemas.openxmlformats.org/officeDocument/2006/relationships" r:embed="rId1" cstate="print"/>
          <a:stretch>
            <a:fillRect/>
          </a:stretch>
        </p:blipFill>
        <p:spPr>
          <a:xfrm>
            <a:off x="137160" y="161544"/>
            <a:ext cx="1581912" cy="1568195"/>
          </a:xfrm>
          <a:prstGeom prst="rect"/>
        </p:spPr>
      </p:pic>
      <p:pic>
        <p:nvPicPr>
          <p:cNvPr id="2097183" name="object 5"/>
          <p:cNvPicPr>
            <a:picLocks/>
          </p:cNvPicPr>
          <p:nvPr/>
        </p:nvPicPr>
        <p:blipFill>
          <a:blip xmlns:r="http://schemas.openxmlformats.org/officeDocument/2006/relationships" r:embed="rId2" cstate="print"/>
          <a:stretch>
            <a:fillRect/>
          </a:stretch>
        </p:blipFill>
        <p:spPr>
          <a:xfrm>
            <a:off x="10468356" y="28955"/>
            <a:ext cx="1642872" cy="1665732"/>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78" name=""/>
        <p:cNvGrpSpPr/>
        <p:nvPr/>
      </p:nvGrpSpPr>
      <p:grpSpPr>
        <a:xfrm>
          <a:off x="0" y="0"/>
          <a:ext cx="0" cy="0"/>
          <a:chOff x="0" y="0"/>
          <a:chExt cx="0" cy="0"/>
        </a:xfrm>
      </p:grpSpPr>
      <p:sp>
        <p:nvSpPr>
          <p:cNvPr id="1048588" name="object 13"/>
          <p:cNvSpPr txBox="1">
            <a:spLocks noGrp="1"/>
          </p:cNvSpPr>
          <p:nvPr>
            <p:ph type="title"/>
          </p:nvPr>
        </p:nvSpPr>
        <p:spPr>
          <a:xfrm>
            <a:off x="725487" y="1766315"/>
            <a:ext cx="1444625" cy="629018"/>
          </a:xfrm>
          <a:prstGeom prst="rect"/>
        </p:spPr>
        <p:txBody>
          <a:bodyPr bIns="0" lIns="0" rIns="0" rtlCol="0" tIns="13335" vert="horz" wrap="square">
            <a:spAutoFit/>
          </a:bodyPr>
          <a:p>
            <a:pPr marL="12700">
              <a:lnSpc>
                <a:spcPct val="100000"/>
              </a:lnSpc>
              <a:spcBef>
                <a:spcPts val="105"/>
              </a:spcBef>
            </a:pPr>
            <a:r>
              <a:rPr dirty="0" sz="2000" lang="en-IN" spc="-5" u="none">
                <a:latin typeface="Times New Roman" panose="02020603050405020304" pitchFamily="18" charset="0"/>
                <a:cs typeface="Times New Roman" panose="02020603050405020304" pitchFamily="18" charset="0"/>
              </a:rPr>
              <a:t>Project</a:t>
            </a:r>
            <a:r>
              <a:rPr dirty="0" sz="2000" lang="en-IN" spc="-75" u="none">
                <a:latin typeface="Times New Roman" panose="02020603050405020304" pitchFamily="18" charset="0"/>
                <a:cs typeface="Times New Roman" panose="02020603050405020304" pitchFamily="18" charset="0"/>
              </a:rPr>
              <a:t> </a:t>
            </a:r>
            <a:r>
              <a:rPr dirty="0" sz="2000" lang="en-IN" spc="-5" u="none">
                <a:latin typeface="Times New Roman" panose="02020603050405020304" pitchFamily="18" charset="0"/>
                <a:cs typeface="Times New Roman" panose="02020603050405020304" pitchFamily="18" charset="0"/>
              </a:rPr>
              <a:t>Title:-</a:t>
            </a:r>
            <a:endParaRPr dirty="0" sz="2000" u="none">
              <a:latin typeface="Times New Roman" panose="02020603050405020304" pitchFamily="18" charset="0"/>
              <a:cs typeface="Times New Roman" panose="02020603050405020304" pitchFamily="18" charset="0"/>
            </a:endParaRPr>
          </a:p>
        </p:txBody>
      </p:sp>
      <p:pic>
        <p:nvPicPr>
          <p:cNvPr id="2097154" name="object 14"/>
          <p:cNvPicPr>
            <a:picLocks/>
          </p:cNvPicPr>
          <p:nvPr/>
        </p:nvPicPr>
        <p:blipFill>
          <a:blip xmlns:r="http://schemas.openxmlformats.org/officeDocument/2006/relationships" r:embed="rId1" cstate="print"/>
          <a:stretch>
            <a:fillRect/>
          </a:stretch>
        </p:blipFill>
        <p:spPr>
          <a:xfrm>
            <a:off x="219456" y="33528"/>
            <a:ext cx="1583436" cy="1568196"/>
          </a:xfrm>
          <a:prstGeom prst="rect"/>
        </p:spPr>
      </p:pic>
      <p:pic>
        <p:nvPicPr>
          <p:cNvPr id="2097155" name="object 15"/>
          <p:cNvPicPr>
            <a:picLocks/>
          </p:cNvPicPr>
          <p:nvPr/>
        </p:nvPicPr>
        <p:blipFill>
          <a:blip xmlns:r="http://schemas.openxmlformats.org/officeDocument/2006/relationships" r:embed="rId2" cstate="print"/>
          <a:stretch>
            <a:fillRect/>
          </a:stretch>
        </p:blipFill>
        <p:spPr>
          <a:xfrm>
            <a:off x="10442447" y="102107"/>
            <a:ext cx="1641348" cy="1664208"/>
          </a:xfrm>
          <a:prstGeom prst="rect"/>
        </p:spPr>
      </p:pic>
      <p:sp>
        <p:nvSpPr>
          <p:cNvPr id="1048589" name="TextBox 16"/>
          <p:cNvSpPr txBox="1"/>
          <p:nvPr/>
        </p:nvSpPr>
        <p:spPr>
          <a:xfrm>
            <a:off x="2819400" y="2249269"/>
            <a:ext cx="6400800" cy="646331"/>
          </a:xfrm>
          <a:prstGeom prst="rect"/>
          <a:noFill/>
        </p:spPr>
        <p:txBody>
          <a:bodyPr rtlCol="0" wrap="square">
            <a:spAutoFit/>
          </a:bodyPr>
          <a:p>
            <a:pPr algn="ctr"/>
            <a:r>
              <a:rPr b="1" dirty="0" sz="3600" lang="en-US" u="sng">
                <a:latin typeface="Times New Roman" panose="02020603050405020304" pitchFamily="18" charset="0"/>
                <a:cs typeface="Times New Roman" panose="02020603050405020304" pitchFamily="18" charset="0"/>
              </a:rPr>
              <a:t>AUTOMOBILE HUB</a:t>
            </a:r>
            <a:endParaRPr b="1" dirty="0" sz="3600" lang="en-IN" u="sng">
              <a:latin typeface="Times New Roman" panose="02020603050405020304" pitchFamily="18" charset="0"/>
              <a:cs typeface="Times New Roman" panose="02020603050405020304" pitchFamily="18" charset="0"/>
            </a:endParaRPr>
          </a:p>
        </p:txBody>
      </p:sp>
      <p:sp>
        <p:nvSpPr>
          <p:cNvPr id="1048590" name="TextBox 1"/>
          <p:cNvSpPr txBox="1"/>
          <p:nvPr/>
        </p:nvSpPr>
        <p:spPr>
          <a:xfrm>
            <a:off x="1447800" y="3787139"/>
            <a:ext cx="9448800" cy="1958340"/>
          </a:xfrm>
          <a:prstGeom prst="rect"/>
          <a:noFill/>
        </p:spPr>
        <p:txBody>
          <a:bodyPr rtlCol="0" wrap="square">
            <a:spAutoFit/>
          </a:bodyPr>
          <a:p>
            <a:pPr algn="just"/>
            <a:r>
              <a:rPr dirty="0" lang="en-US">
                <a:latin typeface="Times New Roman" panose="02020603050405020304" pitchFamily="18" charset="0"/>
                <a:cs typeface="Times New Roman" panose="02020603050405020304" pitchFamily="18" charset="0"/>
              </a:rPr>
              <a:t>Our project is meant to give people a better and trustworthy platform where they can sell and buy cars of their own choice and obviously on their own terms and condition. With the help of internet and computer systems a man from remote area can buy/sell his car from anywhere the country/world. Through this system if any enquiry occurs it is corresponding entries is done automatically because database management system gives facility of having relationship between the tables. In proposed system we do not have to maintain record manually.</a:t>
            </a:r>
            <a:endParaRPr dirty="0" lang="en-IN">
              <a:latin typeface="Times New Roman" panose="02020603050405020304" pitchFamily="18" charset="0"/>
              <a:cs typeface="Times New Roman" panose="02020603050405020304" pitchFamily="18" charset="0"/>
            </a:endParaRPr>
          </a:p>
        </p:txBody>
      </p:sp>
      <p:sp>
        <p:nvSpPr>
          <p:cNvPr id="1048591" name="TextBox 2"/>
          <p:cNvSpPr txBox="1"/>
          <p:nvPr/>
        </p:nvSpPr>
        <p:spPr>
          <a:xfrm>
            <a:off x="548640" y="3096769"/>
            <a:ext cx="4541519" cy="646331"/>
          </a:xfrm>
          <a:prstGeom prst="rect"/>
          <a:noFill/>
        </p:spPr>
        <p:txBody>
          <a:bodyPr rtlCol="0" wrap="square">
            <a:spAutoFit/>
          </a:bodyPr>
          <a:p>
            <a:pPr marL="12700">
              <a:lnSpc>
                <a:spcPct val="100000"/>
              </a:lnSpc>
              <a:spcBef>
                <a:spcPts val="105"/>
              </a:spcBef>
            </a:pPr>
            <a:r>
              <a:rPr b="1" dirty="0" sz="1800" lang="en-IN" spc="110">
                <a:uFill>
                  <a:solidFill>
                    <a:srgbClr val="000000"/>
                  </a:solidFill>
                </a:uFill>
                <a:latin typeface="Times New Roman" panose="02020603050405020304" pitchFamily="18" charset="0"/>
                <a:cs typeface="Times New Roman" panose="02020603050405020304" pitchFamily="18" charset="0"/>
              </a:rPr>
              <a:t> Project</a:t>
            </a:r>
            <a:r>
              <a:rPr b="1" dirty="0" sz="1800" lang="en-IN" spc="180">
                <a:uFill>
                  <a:solidFill>
                    <a:srgbClr val="000000"/>
                  </a:solidFill>
                </a:uFill>
                <a:latin typeface="Times New Roman" panose="02020603050405020304" pitchFamily="18" charset="0"/>
                <a:cs typeface="Times New Roman" panose="02020603050405020304" pitchFamily="18" charset="0"/>
              </a:rPr>
              <a:t> </a:t>
            </a:r>
            <a:r>
              <a:rPr b="1" dirty="0" sz="1800" lang="en-IN" spc="114">
                <a:uFill>
                  <a:solidFill>
                    <a:srgbClr val="000000"/>
                  </a:solidFill>
                </a:uFill>
                <a:latin typeface="Times New Roman" panose="02020603050405020304" pitchFamily="18" charset="0"/>
                <a:cs typeface="Times New Roman" panose="02020603050405020304" pitchFamily="18" charset="0"/>
              </a:rPr>
              <a:t>Definition:-</a:t>
            </a:r>
            <a:endParaRPr b="1" dirty="0" sz="1800" lang="en-IN">
              <a:latin typeface="Times New Roman" panose="02020603050405020304" pitchFamily="18" charset="0"/>
              <a:cs typeface="Times New Roman" panose="02020603050405020304" pitchFamily="18" charset="0"/>
            </a:endParaRPr>
          </a:p>
          <a:p>
            <a:pPr>
              <a:lnSpc>
                <a:spcPct val="100000"/>
              </a:lnSpc>
            </a:pPr>
            <a:endParaRPr b="1" dirty="0" sz="18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00" name=""/>
        <p:cNvGrpSpPr/>
        <p:nvPr/>
      </p:nvGrpSpPr>
      <p:grpSpPr>
        <a:xfrm>
          <a:off x="0" y="0"/>
          <a:ext cx="0" cy="0"/>
          <a:chOff x="0" y="0"/>
          <a:chExt cx="0" cy="0"/>
        </a:xfrm>
      </p:grpSpPr>
      <p:sp>
        <p:nvSpPr>
          <p:cNvPr id="1048642" name="object 2"/>
          <p:cNvSpPr txBox="1">
            <a:spLocks noGrp="1"/>
          </p:cNvSpPr>
          <p:nvPr>
            <p:ph type="title"/>
          </p:nvPr>
        </p:nvSpPr>
        <p:spPr>
          <a:xfrm>
            <a:off x="1214424" y="2011474"/>
            <a:ext cx="4271976" cy="641769"/>
          </a:xfrm>
          <a:prstGeom prst="rect"/>
        </p:spPr>
        <p:txBody>
          <a:bodyPr bIns="0" lIns="0" rIns="0" rtlCol="0" tIns="12700" vert="horz" wrap="square">
            <a:spAutoFit/>
          </a:bodyPr>
          <a:p>
            <a:pPr indent="-20320" marL="32384" marR="5080">
              <a:lnSpc>
                <a:spcPct val="150100"/>
              </a:lnSpc>
              <a:spcBef>
                <a:spcPts val="100"/>
              </a:spcBef>
            </a:pPr>
            <a:r>
              <a:rPr b="0" dirty="0" sz="2800" spc="-5" u="sng">
                <a:latin typeface="Arial MT"/>
                <a:cs typeface="Arial MT"/>
              </a:rPr>
              <a:t>Ope</a:t>
            </a:r>
            <a:r>
              <a:rPr b="0" dirty="0" sz="2800" u="sng">
                <a:latin typeface="Arial MT"/>
                <a:cs typeface="Arial MT"/>
              </a:rPr>
              <a:t>r</a:t>
            </a:r>
            <a:r>
              <a:rPr b="0" dirty="0" sz="2800" spc="-5" u="sng">
                <a:latin typeface="Arial MT"/>
                <a:cs typeface="Arial MT"/>
              </a:rPr>
              <a:t>at</a:t>
            </a:r>
            <a:r>
              <a:rPr b="0" dirty="0" sz="2800" u="sng">
                <a:latin typeface="Arial MT"/>
                <a:cs typeface="Arial MT"/>
              </a:rPr>
              <a:t>i</a:t>
            </a:r>
            <a:r>
              <a:rPr b="0" dirty="0" sz="2800" spc="-5" u="sng">
                <a:latin typeface="Arial MT"/>
                <a:cs typeface="Arial MT"/>
              </a:rPr>
              <a:t>o</a:t>
            </a:r>
            <a:r>
              <a:rPr b="0" dirty="0" sz="2800" u="sng">
                <a:latin typeface="Arial MT"/>
                <a:cs typeface="Arial MT"/>
              </a:rPr>
              <a:t>n</a:t>
            </a:r>
            <a:r>
              <a:rPr b="0" dirty="0" sz="2800" spc="-5" u="sng">
                <a:latin typeface="Arial MT"/>
                <a:cs typeface="Arial MT"/>
              </a:rPr>
              <a:t>al</a:t>
            </a:r>
            <a:r>
              <a:rPr b="0" dirty="0" sz="2800" lang="en-US" spc="-5" u="sng">
                <a:latin typeface="Arial MT"/>
                <a:cs typeface="Arial MT"/>
              </a:rPr>
              <a:t> </a:t>
            </a:r>
            <a:r>
              <a:rPr b="0" dirty="0" sz="2800" u="sng">
                <a:latin typeface="Arial MT"/>
                <a:cs typeface="Arial MT"/>
              </a:rPr>
              <a:t>Feasibility:-</a:t>
            </a:r>
          </a:p>
        </p:txBody>
      </p:sp>
      <p:pic>
        <p:nvPicPr>
          <p:cNvPr id="2097184" name="object 4"/>
          <p:cNvPicPr>
            <a:picLocks/>
          </p:cNvPicPr>
          <p:nvPr/>
        </p:nvPicPr>
        <p:blipFill>
          <a:blip xmlns:r="http://schemas.openxmlformats.org/officeDocument/2006/relationships" r:embed="rId1" cstate="print"/>
          <a:stretch>
            <a:fillRect/>
          </a:stretch>
        </p:blipFill>
        <p:spPr>
          <a:xfrm>
            <a:off x="158495" y="283463"/>
            <a:ext cx="1583436" cy="1568195"/>
          </a:xfrm>
          <a:prstGeom prst="rect"/>
        </p:spPr>
      </p:pic>
      <p:pic>
        <p:nvPicPr>
          <p:cNvPr id="2097185" name="object 5"/>
          <p:cNvPicPr>
            <a:picLocks/>
          </p:cNvPicPr>
          <p:nvPr/>
        </p:nvPicPr>
        <p:blipFill>
          <a:blip xmlns:r="http://schemas.openxmlformats.org/officeDocument/2006/relationships" r:embed="rId2" cstate="print"/>
          <a:stretch>
            <a:fillRect/>
          </a:stretch>
        </p:blipFill>
        <p:spPr>
          <a:xfrm>
            <a:off x="10468356" y="28955"/>
            <a:ext cx="1642872" cy="1665732"/>
          </a:xfrm>
          <a:prstGeom prst="rect"/>
        </p:spPr>
      </p:pic>
      <p:sp>
        <p:nvSpPr>
          <p:cNvPr id="1048643" name="TextBox 2"/>
          <p:cNvSpPr txBox="1"/>
          <p:nvPr/>
        </p:nvSpPr>
        <p:spPr>
          <a:xfrm>
            <a:off x="1981201" y="3082569"/>
            <a:ext cx="9067800" cy="1958341"/>
          </a:xfrm>
          <a:prstGeom prst="rect"/>
          <a:noFill/>
        </p:spPr>
        <p:txBody>
          <a:bodyPr rtlCol="0" wrap="square">
            <a:spAutoFit/>
          </a:bodyPr>
          <a:p>
            <a:pPr indent="-285750" marL="285750">
              <a:buFont typeface="Wingdings" panose="05000000000000000000" pitchFamily="2" charset="2"/>
              <a:buChar char="§"/>
            </a:pPr>
            <a:r>
              <a:rPr dirty="0" lang="en-US">
                <a:latin typeface="Arial" panose="020B0604020202020204" pitchFamily="34" charset="0"/>
                <a:cs typeface="Arial" panose="020B0604020202020204" pitchFamily="34" charset="0"/>
              </a:rPr>
              <a:t>The system requirements of the users and the administrator we can say the system is operationally feasible.</a:t>
            </a:r>
          </a:p>
          <a:p>
            <a:pPr indent="-285750" marL="285750">
              <a:buFont typeface="Wingdings" panose="05000000000000000000" pitchFamily="2" charset="2"/>
              <a:buChar char="§"/>
            </a:pPr>
            <a:endParaRPr dirty="0" lang="en-US">
              <a:latin typeface="Arial" panose="020B0604020202020204" pitchFamily="34" charset="0"/>
              <a:cs typeface="Arial" panose="020B0604020202020204" pitchFamily="34" charset="0"/>
            </a:endParaRPr>
          </a:p>
          <a:p>
            <a:pPr indent="-285750" marL="285750">
              <a:buFont typeface="Wingdings" panose="05000000000000000000" pitchFamily="2" charset="2"/>
              <a:buChar char="§"/>
            </a:pPr>
            <a:r>
              <a:rPr dirty="0" lang="en-US">
                <a:latin typeface="Arial" panose="020B0604020202020204" pitchFamily="34" charset="0"/>
                <a:cs typeface="Arial" panose="020B0604020202020204" pitchFamily="34" charset="0"/>
              </a:rPr>
              <a:t>The system will improve the total performance</a:t>
            </a:r>
          </a:p>
          <a:p>
            <a:pPr indent="-285750" marL="285750">
              <a:buFont typeface="Wingdings" panose="05000000000000000000" pitchFamily="2" charset="2"/>
              <a:buChar char="§"/>
            </a:pPr>
            <a:endParaRPr dirty="0" lang="en-US">
              <a:latin typeface="Arial" panose="020B0604020202020204" pitchFamily="34" charset="0"/>
              <a:cs typeface="Arial" panose="020B0604020202020204" pitchFamily="34" charset="0"/>
            </a:endParaRPr>
          </a:p>
          <a:p>
            <a:pPr indent="-285750" marL="285750">
              <a:buFont typeface="Wingdings" panose="05000000000000000000" pitchFamily="2" charset="2"/>
              <a:buChar char="§"/>
            </a:pPr>
            <a:r>
              <a:rPr dirty="0" lang="en-US">
                <a:latin typeface="Arial" panose="020B0604020202020204" pitchFamily="34" charset="0"/>
                <a:cs typeface="Arial" panose="020B0604020202020204" pitchFamily="34" charset="0"/>
              </a:rPr>
              <a:t>The system will provide a better platform for different user categories.</a:t>
            </a:r>
          </a:p>
          <a:p>
            <a:pPr indent="-285750" marL="285750">
              <a:buFont typeface="Wingdings" panose="05000000000000000000" pitchFamily="2" charset="2"/>
              <a:buChar char="§"/>
            </a:pPr>
            <a:endParaRPr dirty="0" lang="en-US">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01" name=""/>
        <p:cNvGrpSpPr/>
        <p:nvPr/>
      </p:nvGrpSpPr>
      <p:grpSpPr>
        <a:xfrm>
          <a:off x="0" y="0"/>
          <a:ext cx="0" cy="0"/>
          <a:chOff x="0" y="0"/>
          <a:chExt cx="0" cy="0"/>
        </a:xfrm>
      </p:grpSpPr>
      <p:sp>
        <p:nvSpPr>
          <p:cNvPr id="1048644" name="object 2"/>
          <p:cNvSpPr txBox="1">
            <a:spLocks noGrp="1"/>
          </p:cNvSpPr>
          <p:nvPr>
            <p:ph type="title"/>
          </p:nvPr>
        </p:nvSpPr>
        <p:spPr>
          <a:xfrm>
            <a:off x="508508" y="1739595"/>
            <a:ext cx="3411854" cy="452120"/>
          </a:xfrm>
          <a:prstGeom prst="rect"/>
        </p:spPr>
        <p:txBody>
          <a:bodyPr bIns="0" lIns="0" rIns="0" rtlCol="0" tIns="12065" vert="horz" wrap="square">
            <a:spAutoFit/>
          </a:bodyPr>
          <a:p>
            <a:pPr marL="12700">
              <a:lnSpc>
                <a:spcPct val="100000"/>
              </a:lnSpc>
              <a:spcBef>
                <a:spcPts val="95"/>
              </a:spcBef>
            </a:pPr>
            <a:r>
              <a:rPr b="0" dirty="0" sz="2800" spc="-35" u="sng">
                <a:latin typeface="Arial MT"/>
                <a:cs typeface="Arial MT"/>
              </a:rPr>
              <a:t>Technical</a:t>
            </a:r>
            <a:r>
              <a:rPr b="0" dirty="0" sz="2800" spc="-60" u="sng">
                <a:latin typeface="Arial MT"/>
                <a:cs typeface="Arial MT"/>
              </a:rPr>
              <a:t> </a:t>
            </a:r>
            <a:r>
              <a:rPr b="0" dirty="0" sz="2800" u="sng">
                <a:latin typeface="Arial MT"/>
                <a:cs typeface="Arial MT"/>
              </a:rPr>
              <a:t>Feasibility:-</a:t>
            </a:r>
            <a:endParaRPr dirty="0" sz="2800" u="sng">
              <a:latin typeface="Arial MT"/>
              <a:cs typeface="Arial MT"/>
            </a:endParaRPr>
          </a:p>
        </p:txBody>
      </p:sp>
      <p:sp>
        <p:nvSpPr>
          <p:cNvPr id="1048645" name="object 3"/>
          <p:cNvSpPr txBox="1"/>
          <p:nvPr/>
        </p:nvSpPr>
        <p:spPr>
          <a:xfrm>
            <a:off x="2896361" y="2343255"/>
            <a:ext cx="5617210" cy="1628141"/>
          </a:xfrm>
          <a:prstGeom prst="rect"/>
        </p:spPr>
        <p:txBody>
          <a:bodyPr bIns="0" lIns="0" rIns="0" rtlCol="0" tIns="149225" vert="horz" wrap="square">
            <a:spAutoFit/>
          </a:bodyPr>
          <a:p>
            <a:pPr indent="-342900" marL="355600">
              <a:lnSpc>
                <a:spcPct val="100000"/>
              </a:lnSpc>
              <a:spcBef>
                <a:spcPts val="1175"/>
              </a:spcBef>
              <a:buChar char="•"/>
              <a:tabLst>
                <a:tab algn="l" pos="354965"/>
                <a:tab algn="l" pos="355600"/>
              </a:tabLst>
            </a:pPr>
            <a:r>
              <a:rPr dirty="0" sz="1800" spc="-25">
                <a:latin typeface="Arial MT"/>
                <a:cs typeface="Arial MT"/>
              </a:rPr>
              <a:t>Technology</a:t>
            </a:r>
            <a:r>
              <a:rPr dirty="0" sz="1800" spc="-5">
                <a:latin typeface="Arial MT"/>
                <a:cs typeface="Arial MT"/>
              </a:rPr>
              <a:t> exists</a:t>
            </a:r>
            <a:r>
              <a:rPr dirty="0" sz="1800" spc="5">
                <a:latin typeface="Arial MT"/>
                <a:cs typeface="Arial MT"/>
              </a:rPr>
              <a:t> </a:t>
            </a:r>
            <a:r>
              <a:rPr dirty="0" sz="1800">
                <a:latin typeface="Arial MT"/>
                <a:cs typeface="Arial MT"/>
              </a:rPr>
              <a:t>to</a:t>
            </a:r>
            <a:r>
              <a:rPr dirty="0" sz="1800" spc="-5">
                <a:latin typeface="Arial MT"/>
                <a:cs typeface="Arial MT"/>
              </a:rPr>
              <a:t> develop a system.</a:t>
            </a:r>
            <a:endParaRPr sz="1800">
              <a:latin typeface="Arial MT"/>
              <a:cs typeface="Arial MT"/>
            </a:endParaRPr>
          </a:p>
          <a:p>
            <a:pPr indent="-342900" marL="355600">
              <a:lnSpc>
                <a:spcPct val="100000"/>
              </a:lnSpc>
              <a:spcBef>
                <a:spcPts val="1080"/>
              </a:spcBef>
              <a:buChar char="•"/>
              <a:tabLst>
                <a:tab algn="l" pos="354965"/>
                <a:tab algn="l" pos="355600"/>
              </a:tabLst>
            </a:pPr>
            <a:r>
              <a:rPr dirty="0" sz="1800">
                <a:latin typeface="Arial MT"/>
                <a:cs typeface="Arial MT"/>
              </a:rPr>
              <a:t>The</a:t>
            </a:r>
            <a:r>
              <a:rPr dirty="0" sz="1800" spc="-20">
                <a:latin typeface="Arial MT"/>
                <a:cs typeface="Arial MT"/>
              </a:rPr>
              <a:t> </a:t>
            </a:r>
            <a:r>
              <a:rPr dirty="0" sz="1800" spc="-5">
                <a:latin typeface="Arial MT"/>
                <a:cs typeface="Arial MT"/>
              </a:rPr>
              <a:t>system</a:t>
            </a:r>
            <a:r>
              <a:rPr dirty="0" sz="1800" spc="15">
                <a:latin typeface="Arial MT"/>
                <a:cs typeface="Arial MT"/>
              </a:rPr>
              <a:t> </a:t>
            </a:r>
            <a:r>
              <a:rPr dirty="0" sz="1800">
                <a:latin typeface="Arial MT"/>
                <a:cs typeface="Arial MT"/>
              </a:rPr>
              <a:t>is</a:t>
            </a:r>
            <a:r>
              <a:rPr dirty="0" sz="1800" spc="-5">
                <a:latin typeface="Arial MT"/>
                <a:cs typeface="Arial MT"/>
              </a:rPr>
              <a:t> capable of </a:t>
            </a:r>
            <a:r>
              <a:rPr dirty="0" sz="1800" spc="-10">
                <a:latin typeface="Arial MT"/>
                <a:cs typeface="Arial MT"/>
              </a:rPr>
              <a:t>holding</a:t>
            </a:r>
            <a:r>
              <a:rPr dirty="0" sz="1800" spc="15">
                <a:latin typeface="Arial MT"/>
                <a:cs typeface="Arial MT"/>
              </a:rPr>
              <a:t> </a:t>
            </a:r>
            <a:r>
              <a:rPr dirty="0" sz="1800" spc="-5">
                <a:latin typeface="Arial MT"/>
                <a:cs typeface="Arial MT"/>
              </a:rPr>
              <a:t>data </a:t>
            </a:r>
            <a:r>
              <a:rPr dirty="0" sz="1800">
                <a:latin typeface="Arial MT"/>
                <a:cs typeface="Arial MT"/>
              </a:rPr>
              <a:t>to </a:t>
            </a:r>
            <a:r>
              <a:rPr dirty="0" sz="1800" spc="-5">
                <a:latin typeface="Arial MT"/>
                <a:cs typeface="Arial MT"/>
              </a:rPr>
              <a:t>be</a:t>
            </a:r>
            <a:r>
              <a:rPr dirty="0" sz="1800" spc="-10">
                <a:latin typeface="Arial MT"/>
                <a:cs typeface="Arial MT"/>
              </a:rPr>
              <a:t> </a:t>
            </a:r>
            <a:r>
              <a:rPr dirty="0" sz="1800" spc="-5">
                <a:latin typeface="Arial MT"/>
                <a:cs typeface="Arial MT"/>
              </a:rPr>
              <a:t>used.</a:t>
            </a:r>
            <a:endParaRPr sz="1800">
              <a:latin typeface="Arial MT"/>
              <a:cs typeface="Arial MT"/>
            </a:endParaRPr>
          </a:p>
          <a:p>
            <a:pPr indent="-342900" marL="355600">
              <a:lnSpc>
                <a:spcPct val="100000"/>
              </a:lnSpc>
              <a:spcBef>
                <a:spcPts val="1085"/>
              </a:spcBef>
              <a:buChar char="•"/>
              <a:tabLst>
                <a:tab algn="l" pos="354965"/>
                <a:tab algn="l" pos="355600"/>
              </a:tabLst>
            </a:pPr>
            <a:r>
              <a:rPr dirty="0" sz="1800">
                <a:latin typeface="Arial MT"/>
                <a:cs typeface="Arial MT"/>
              </a:rPr>
              <a:t>The</a:t>
            </a:r>
            <a:r>
              <a:rPr dirty="0" sz="1800" spc="-20">
                <a:latin typeface="Arial MT"/>
                <a:cs typeface="Arial MT"/>
              </a:rPr>
              <a:t> </a:t>
            </a:r>
            <a:r>
              <a:rPr dirty="0" sz="1800" spc="-5">
                <a:latin typeface="Arial MT"/>
                <a:cs typeface="Arial MT"/>
              </a:rPr>
              <a:t>system</a:t>
            </a:r>
            <a:r>
              <a:rPr dirty="0" sz="1800" spc="25">
                <a:latin typeface="Arial MT"/>
                <a:cs typeface="Arial MT"/>
              </a:rPr>
              <a:t> </a:t>
            </a:r>
            <a:r>
              <a:rPr dirty="0" sz="1800" spc="-5">
                <a:latin typeface="Arial MT"/>
                <a:cs typeface="Arial MT"/>
              </a:rPr>
              <a:t>is</a:t>
            </a:r>
            <a:r>
              <a:rPr dirty="0" sz="1800">
                <a:latin typeface="Arial MT"/>
                <a:cs typeface="Arial MT"/>
              </a:rPr>
              <a:t> </a:t>
            </a:r>
            <a:r>
              <a:rPr dirty="0" sz="1800" spc="-5">
                <a:latin typeface="Arial MT"/>
                <a:cs typeface="Arial MT"/>
              </a:rPr>
              <a:t>completely</a:t>
            </a:r>
            <a:r>
              <a:rPr dirty="0" sz="1800" spc="5">
                <a:latin typeface="Arial MT"/>
                <a:cs typeface="Arial MT"/>
              </a:rPr>
              <a:t> </a:t>
            </a:r>
            <a:r>
              <a:rPr dirty="0" sz="1800" spc="-5">
                <a:latin typeface="Arial MT"/>
                <a:cs typeface="Arial MT"/>
              </a:rPr>
              <a:t>liable</a:t>
            </a:r>
            <a:r>
              <a:rPr dirty="0" sz="1800" spc="15">
                <a:latin typeface="Arial MT"/>
                <a:cs typeface="Arial MT"/>
              </a:rPr>
              <a:t> </a:t>
            </a:r>
            <a:r>
              <a:rPr dirty="0" sz="1800" spc="-15">
                <a:latin typeface="Arial MT"/>
                <a:cs typeface="Arial MT"/>
              </a:rPr>
              <a:t>with</a:t>
            </a:r>
            <a:r>
              <a:rPr dirty="0" sz="1800" spc="30">
                <a:latin typeface="Arial MT"/>
                <a:cs typeface="Arial MT"/>
              </a:rPr>
              <a:t> </a:t>
            </a:r>
            <a:r>
              <a:rPr dirty="0" sz="1800" spc="-5">
                <a:latin typeface="Arial MT"/>
                <a:cs typeface="Arial MT"/>
              </a:rPr>
              <a:t>proper</a:t>
            </a:r>
            <a:r>
              <a:rPr dirty="0" sz="1800" spc="10">
                <a:latin typeface="Arial MT"/>
                <a:cs typeface="Arial MT"/>
              </a:rPr>
              <a:t> </a:t>
            </a:r>
            <a:r>
              <a:rPr dirty="0" sz="1800" spc="-20">
                <a:latin typeface="Arial MT"/>
                <a:cs typeface="Arial MT"/>
              </a:rPr>
              <a:t>security.</a:t>
            </a:r>
            <a:endParaRPr sz="1800">
              <a:latin typeface="Arial MT"/>
              <a:cs typeface="Arial MT"/>
            </a:endParaRPr>
          </a:p>
          <a:p>
            <a:pPr indent="-342900" marL="355600">
              <a:lnSpc>
                <a:spcPct val="100000"/>
              </a:lnSpc>
              <a:spcBef>
                <a:spcPts val="1080"/>
              </a:spcBef>
              <a:buChar char="•"/>
              <a:tabLst>
                <a:tab algn="l" pos="354965"/>
                <a:tab algn="l" pos="355600"/>
              </a:tabLst>
            </a:pPr>
            <a:r>
              <a:rPr dirty="0" sz="1800">
                <a:latin typeface="Arial MT"/>
                <a:cs typeface="Arial MT"/>
              </a:rPr>
              <a:t>The</a:t>
            </a:r>
            <a:r>
              <a:rPr dirty="0" sz="1800" spc="-30">
                <a:latin typeface="Arial MT"/>
                <a:cs typeface="Arial MT"/>
              </a:rPr>
              <a:t> </a:t>
            </a:r>
            <a:r>
              <a:rPr dirty="0" sz="1800" spc="-5">
                <a:latin typeface="Arial MT"/>
                <a:cs typeface="Arial MT"/>
              </a:rPr>
              <a:t>system</a:t>
            </a:r>
            <a:r>
              <a:rPr dirty="0" sz="1800" spc="20">
                <a:latin typeface="Arial MT"/>
                <a:cs typeface="Arial MT"/>
              </a:rPr>
              <a:t> </a:t>
            </a:r>
            <a:r>
              <a:rPr dirty="0" sz="1800" spc="-5">
                <a:latin typeface="Arial MT"/>
                <a:cs typeface="Arial MT"/>
              </a:rPr>
              <a:t>being</a:t>
            </a:r>
            <a:r>
              <a:rPr dirty="0" sz="1800">
                <a:latin typeface="Arial MT"/>
                <a:cs typeface="Arial MT"/>
              </a:rPr>
              <a:t> </a:t>
            </a:r>
            <a:r>
              <a:rPr dirty="0" sz="1800" spc="-5">
                <a:latin typeface="Arial MT"/>
                <a:cs typeface="Arial MT"/>
              </a:rPr>
              <a:t>modular</a:t>
            </a:r>
            <a:r>
              <a:rPr dirty="0" sz="1800">
                <a:latin typeface="Arial MT"/>
                <a:cs typeface="Arial MT"/>
              </a:rPr>
              <a:t> to</a:t>
            </a:r>
            <a:r>
              <a:rPr dirty="0" sz="1800" spc="-5">
                <a:latin typeface="Arial MT"/>
                <a:cs typeface="Arial MT"/>
              </a:rPr>
              <a:t> the</a:t>
            </a:r>
            <a:r>
              <a:rPr dirty="0" sz="1800" spc="-15">
                <a:latin typeface="Arial MT"/>
                <a:cs typeface="Arial MT"/>
              </a:rPr>
              <a:t> </a:t>
            </a:r>
            <a:r>
              <a:rPr dirty="0" sz="1800" spc="-10">
                <a:latin typeface="Arial MT"/>
                <a:cs typeface="Arial MT"/>
              </a:rPr>
              <a:t>administrator.</a:t>
            </a:r>
            <a:endParaRPr sz="1800">
              <a:latin typeface="Arial MT"/>
              <a:cs typeface="Arial MT"/>
            </a:endParaRPr>
          </a:p>
        </p:txBody>
      </p:sp>
      <p:sp>
        <p:nvSpPr>
          <p:cNvPr id="1048646" name="object 4"/>
          <p:cNvSpPr txBox="1"/>
          <p:nvPr/>
        </p:nvSpPr>
        <p:spPr>
          <a:xfrm>
            <a:off x="508508" y="4382846"/>
            <a:ext cx="3489960" cy="452120"/>
          </a:xfrm>
          <a:prstGeom prst="rect"/>
        </p:spPr>
        <p:txBody>
          <a:bodyPr bIns="0" lIns="0" rIns="0" rtlCol="0" tIns="12065" vert="horz" wrap="square">
            <a:spAutoFit/>
          </a:bodyPr>
          <a:p>
            <a:pPr marL="12700">
              <a:lnSpc>
                <a:spcPct val="100000"/>
              </a:lnSpc>
              <a:spcBef>
                <a:spcPts val="95"/>
              </a:spcBef>
            </a:pPr>
            <a:r>
              <a:rPr dirty="0" sz="2800" u="sng">
                <a:uFill>
                  <a:solidFill>
                    <a:srgbClr val="000000"/>
                  </a:solidFill>
                </a:uFill>
                <a:latin typeface="Arial MT"/>
                <a:cs typeface="Arial MT"/>
              </a:rPr>
              <a:t>Economic</a:t>
            </a:r>
            <a:r>
              <a:rPr dirty="0" sz="2800" spc="-65" u="sng">
                <a:uFill>
                  <a:solidFill>
                    <a:srgbClr val="000000"/>
                  </a:solidFill>
                </a:uFill>
                <a:latin typeface="Arial MT"/>
                <a:cs typeface="Arial MT"/>
              </a:rPr>
              <a:t> </a:t>
            </a:r>
            <a:r>
              <a:rPr dirty="0" sz="2800" u="sng">
                <a:uFill>
                  <a:solidFill>
                    <a:srgbClr val="000000"/>
                  </a:solidFill>
                </a:uFill>
                <a:latin typeface="Arial MT"/>
                <a:cs typeface="Arial MT"/>
              </a:rPr>
              <a:t>Feasibility:-</a:t>
            </a:r>
            <a:endParaRPr dirty="0" sz="2800" u="sng">
              <a:latin typeface="Arial MT"/>
              <a:cs typeface="Arial MT"/>
            </a:endParaRPr>
          </a:p>
        </p:txBody>
      </p:sp>
      <p:sp>
        <p:nvSpPr>
          <p:cNvPr id="1048647" name="object 5"/>
          <p:cNvSpPr txBox="1"/>
          <p:nvPr/>
        </p:nvSpPr>
        <p:spPr>
          <a:xfrm>
            <a:off x="2896361" y="4872715"/>
            <a:ext cx="5763895" cy="1621155"/>
          </a:xfrm>
          <a:prstGeom prst="rect"/>
        </p:spPr>
        <p:txBody>
          <a:bodyPr bIns="0" lIns="0" rIns="0" rtlCol="0" tIns="150495" vert="horz" wrap="square">
            <a:spAutoFit/>
          </a:bodyPr>
          <a:p>
            <a:pPr indent="-342900" marL="355600">
              <a:lnSpc>
                <a:spcPct val="100000"/>
              </a:lnSpc>
              <a:spcBef>
                <a:spcPts val="1185"/>
              </a:spcBef>
              <a:buChar char="•"/>
              <a:tabLst>
                <a:tab algn="l" pos="354965"/>
                <a:tab algn="l" pos="355600"/>
              </a:tabLst>
            </a:pPr>
            <a:r>
              <a:rPr dirty="0" sz="1800" spc="-5">
                <a:latin typeface="Arial MT"/>
                <a:cs typeface="Arial MT"/>
              </a:rPr>
              <a:t>Easy </a:t>
            </a:r>
            <a:r>
              <a:rPr dirty="0" sz="1800" spc="-10">
                <a:latin typeface="Arial MT"/>
                <a:cs typeface="Arial MT"/>
              </a:rPr>
              <a:t>and</a:t>
            </a:r>
            <a:r>
              <a:rPr dirty="0" sz="1800" spc="10">
                <a:latin typeface="Arial MT"/>
                <a:cs typeface="Arial MT"/>
              </a:rPr>
              <a:t> </a:t>
            </a:r>
            <a:r>
              <a:rPr dirty="0" sz="1800" spc="-5">
                <a:latin typeface="Arial MT"/>
                <a:cs typeface="Arial MT"/>
              </a:rPr>
              <a:t>cheap</a:t>
            </a:r>
            <a:r>
              <a:rPr dirty="0" sz="1800" spc="5">
                <a:latin typeface="Arial MT"/>
                <a:cs typeface="Arial MT"/>
              </a:rPr>
              <a:t> </a:t>
            </a:r>
            <a:r>
              <a:rPr dirty="0" sz="1800" spc="-5">
                <a:latin typeface="Arial MT"/>
                <a:cs typeface="Arial MT"/>
              </a:rPr>
              <a:t>maintenance</a:t>
            </a:r>
            <a:r>
              <a:rPr dirty="0" sz="1800" spc="15">
                <a:latin typeface="Arial MT"/>
                <a:cs typeface="Arial MT"/>
              </a:rPr>
              <a:t> </a:t>
            </a:r>
            <a:r>
              <a:rPr dirty="0" sz="1800" spc="-5">
                <a:latin typeface="Arial MT"/>
                <a:cs typeface="Arial MT"/>
              </a:rPr>
              <a:t>of </a:t>
            </a:r>
            <a:r>
              <a:rPr dirty="0" sz="1800">
                <a:latin typeface="Arial MT"/>
                <a:cs typeface="Arial MT"/>
              </a:rPr>
              <a:t>the</a:t>
            </a:r>
            <a:r>
              <a:rPr dirty="0" sz="1800" spc="-10">
                <a:latin typeface="Arial MT"/>
                <a:cs typeface="Arial MT"/>
              </a:rPr>
              <a:t> </a:t>
            </a:r>
            <a:r>
              <a:rPr dirty="0" sz="1800" spc="-5">
                <a:latin typeface="Arial MT"/>
                <a:cs typeface="Arial MT"/>
              </a:rPr>
              <a:t>system</a:t>
            </a:r>
            <a:r>
              <a:rPr dirty="0" sz="1800" spc="20">
                <a:latin typeface="Arial MT"/>
                <a:cs typeface="Arial MT"/>
              </a:rPr>
              <a:t> </a:t>
            </a:r>
            <a:r>
              <a:rPr dirty="0" sz="1800" spc="-10">
                <a:latin typeface="Arial MT"/>
                <a:cs typeface="Arial MT"/>
              </a:rPr>
              <a:t>possible.</a:t>
            </a:r>
            <a:endParaRPr dirty="0" sz="1800">
              <a:latin typeface="Arial MT"/>
              <a:cs typeface="Arial MT"/>
            </a:endParaRPr>
          </a:p>
          <a:p>
            <a:pPr indent="-342900" marL="355600">
              <a:lnSpc>
                <a:spcPct val="100000"/>
              </a:lnSpc>
              <a:spcBef>
                <a:spcPts val="1080"/>
              </a:spcBef>
              <a:buChar char="•"/>
              <a:tabLst>
                <a:tab algn="l" pos="354965"/>
                <a:tab algn="l" pos="355600"/>
              </a:tabLst>
            </a:pPr>
            <a:r>
              <a:rPr dirty="0" sz="1800">
                <a:latin typeface="Arial MT"/>
                <a:cs typeface="Arial MT"/>
              </a:rPr>
              <a:t>The</a:t>
            </a:r>
            <a:r>
              <a:rPr dirty="0" sz="1800" spc="-20">
                <a:latin typeface="Arial MT"/>
                <a:cs typeface="Arial MT"/>
              </a:rPr>
              <a:t> </a:t>
            </a:r>
            <a:r>
              <a:rPr dirty="0" sz="1800">
                <a:latin typeface="Arial MT"/>
                <a:cs typeface="Arial MT"/>
              </a:rPr>
              <a:t>cost</a:t>
            </a:r>
            <a:r>
              <a:rPr dirty="0" sz="1800" spc="5">
                <a:latin typeface="Arial MT"/>
                <a:cs typeface="Arial MT"/>
              </a:rPr>
              <a:t> </a:t>
            </a:r>
            <a:r>
              <a:rPr dirty="0" sz="1800">
                <a:latin typeface="Arial MT"/>
                <a:cs typeface="Arial MT"/>
              </a:rPr>
              <a:t>of</a:t>
            </a:r>
            <a:r>
              <a:rPr dirty="0" sz="1800" spc="-10">
                <a:latin typeface="Arial MT"/>
                <a:cs typeface="Arial MT"/>
              </a:rPr>
              <a:t> hardware</a:t>
            </a:r>
            <a:r>
              <a:rPr dirty="0" sz="1800" spc="55">
                <a:latin typeface="Arial MT"/>
                <a:cs typeface="Arial MT"/>
              </a:rPr>
              <a:t> </a:t>
            </a:r>
            <a:r>
              <a:rPr dirty="0" sz="1800" spc="-5">
                <a:latin typeface="Arial MT"/>
                <a:cs typeface="Arial MT"/>
              </a:rPr>
              <a:t>and</a:t>
            </a:r>
            <a:r>
              <a:rPr dirty="0" sz="1800" spc="10">
                <a:latin typeface="Arial MT"/>
                <a:cs typeface="Arial MT"/>
              </a:rPr>
              <a:t> </a:t>
            </a:r>
            <a:r>
              <a:rPr dirty="0" sz="1800" spc="-10">
                <a:latin typeface="Arial MT"/>
                <a:cs typeface="Arial MT"/>
              </a:rPr>
              <a:t>software</a:t>
            </a:r>
            <a:r>
              <a:rPr dirty="0" sz="1800" spc="25">
                <a:latin typeface="Arial MT"/>
                <a:cs typeface="Arial MT"/>
              </a:rPr>
              <a:t> </a:t>
            </a:r>
            <a:r>
              <a:rPr dirty="0" sz="1800" spc="-5">
                <a:latin typeface="Arial MT"/>
                <a:cs typeface="Arial MT"/>
              </a:rPr>
              <a:t>is</a:t>
            </a:r>
            <a:r>
              <a:rPr dirty="0" sz="1800" spc="5">
                <a:latin typeface="Arial MT"/>
                <a:cs typeface="Arial MT"/>
              </a:rPr>
              <a:t> </a:t>
            </a:r>
            <a:r>
              <a:rPr dirty="0" sz="1800" spc="-10">
                <a:latin typeface="Arial MT"/>
                <a:cs typeface="Arial MT"/>
              </a:rPr>
              <a:t>affordable.</a:t>
            </a:r>
            <a:endParaRPr dirty="0" sz="1800">
              <a:latin typeface="Arial MT"/>
              <a:cs typeface="Arial MT"/>
            </a:endParaRPr>
          </a:p>
          <a:p>
            <a:pPr indent="-342900" marL="355600" marR="193040">
              <a:lnSpc>
                <a:spcPct val="150000"/>
              </a:lnSpc>
              <a:buChar char="•"/>
              <a:tabLst>
                <a:tab algn="l" pos="354965"/>
                <a:tab algn="l" pos="355600"/>
              </a:tabLst>
            </a:pPr>
            <a:r>
              <a:rPr dirty="0" sz="1800">
                <a:latin typeface="Arial MT"/>
                <a:cs typeface="Arial MT"/>
              </a:rPr>
              <a:t>It</a:t>
            </a:r>
            <a:r>
              <a:rPr dirty="0" sz="1800" spc="-5">
                <a:latin typeface="Arial MT"/>
                <a:cs typeface="Arial MT"/>
              </a:rPr>
              <a:t> can</a:t>
            </a:r>
            <a:r>
              <a:rPr dirty="0" sz="1800" spc="-10">
                <a:latin typeface="Arial MT"/>
                <a:cs typeface="Arial MT"/>
              </a:rPr>
              <a:t> </a:t>
            </a:r>
            <a:r>
              <a:rPr dirty="0" sz="1800" spc="-5">
                <a:latin typeface="Arial MT"/>
                <a:cs typeface="Arial MT"/>
              </a:rPr>
              <a:t>be</a:t>
            </a:r>
            <a:r>
              <a:rPr dirty="0" sz="1800" spc="5">
                <a:latin typeface="Arial MT"/>
                <a:cs typeface="Arial MT"/>
              </a:rPr>
              <a:t> </a:t>
            </a:r>
            <a:r>
              <a:rPr dirty="0" sz="1800" spc="-5">
                <a:latin typeface="Arial MT"/>
                <a:cs typeface="Arial MT"/>
              </a:rPr>
              <a:t>easily</a:t>
            </a:r>
            <a:r>
              <a:rPr dirty="0" sz="1800" spc="10">
                <a:latin typeface="Arial MT"/>
                <a:cs typeface="Arial MT"/>
              </a:rPr>
              <a:t> </a:t>
            </a:r>
            <a:r>
              <a:rPr dirty="0" sz="1800" spc="-5">
                <a:latin typeface="Arial MT"/>
                <a:cs typeface="Arial MT"/>
              </a:rPr>
              <a:t>developed</a:t>
            </a:r>
            <a:r>
              <a:rPr dirty="0" sz="1800" spc="20">
                <a:latin typeface="Arial MT"/>
                <a:cs typeface="Arial MT"/>
              </a:rPr>
              <a:t> </a:t>
            </a:r>
            <a:r>
              <a:rPr dirty="0" sz="1800" spc="-5">
                <a:latin typeface="Arial MT"/>
                <a:cs typeface="Arial MT"/>
              </a:rPr>
              <a:t>in</a:t>
            </a:r>
            <a:r>
              <a:rPr dirty="0" sz="1800" spc="-10">
                <a:latin typeface="Arial MT"/>
                <a:cs typeface="Arial MT"/>
              </a:rPr>
              <a:t> </a:t>
            </a:r>
            <a:r>
              <a:rPr dirty="0" sz="1800" spc="-5">
                <a:latin typeface="Arial MT"/>
                <a:cs typeface="Arial MT"/>
              </a:rPr>
              <a:t>friendly</a:t>
            </a:r>
            <a:r>
              <a:rPr dirty="0" sz="1800" spc="10">
                <a:latin typeface="Arial MT"/>
                <a:cs typeface="Arial MT"/>
              </a:rPr>
              <a:t> </a:t>
            </a:r>
            <a:r>
              <a:rPr dirty="0" sz="1800" spc="-5">
                <a:latin typeface="Arial MT"/>
                <a:cs typeface="Arial MT"/>
              </a:rPr>
              <a:t>atmosphere</a:t>
            </a:r>
            <a:r>
              <a:rPr dirty="0" sz="1800" spc="15">
                <a:latin typeface="Arial MT"/>
                <a:cs typeface="Arial MT"/>
              </a:rPr>
              <a:t> </a:t>
            </a:r>
            <a:r>
              <a:rPr dirty="0" sz="1800">
                <a:latin typeface="Arial MT"/>
                <a:cs typeface="Arial MT"/>
              </a:rPr>
              <a:t>of </a:t>
            </a:r>
            <a:r>
              <a:rPr dirty="0" sz="1800" spc="-484">
                <a:latin typeface="Arial MT"/>
                <a:cs typeface="Arial MT"/>
              </a:rPr>
              <a:t> </a:t>
            </a:r>
            <a:r>
              <a:rPr dirty="0" sz="1800" spc="-5">
                <a:latin typeface="Arial MT"/>
                <a:cs typeface="Arial MT"/>
              </a:rPr>
              <a:t>desktop</a:t>
            </a:r>
            <a:endParaRPr dirty="0" sz="1800">
              <a:latin typeface="Arial MT"/>
              <a:cs typeface="Arial MT"/>
            </a:endParaRPr>
          </a:p>
        </p:txBody>
      </p:sp>
      <p:pic>
        <p:nvPicPr>
          <p:cNvPr id="2097186" name="object 6"/>
          <p:cNvPicPr>
            <a:picLocks/>
          </p:cNvPicPr>
          <p:nvPr/>
        </p:nvPicPr>
        <p:blipFill>
          <a:blip xmlns:r="http://schemas.openxmlformats.org/officeDocument/2006/relationships" r:embed="rId1" cstate="print"/>
          <a:stretch>
            <a:fillRect/>
          </a:stretch>
        </p:blipFill>
        <p:spPr>
          <a:xfrm>
            <a:off x="100584" y="60960"/>
            <a:ext cx="1583436" cy="1569720"/>
          </a:xfrm>
          <a:prstGeom prst="rect"/>
        </p:spPr>
      </p:pic>
      <p:pic>
        <p:nvPicPr>
          <p:cNvPr id="2097187" name="object 7"/>
          <p:cNvPicPr>
            <a:picLocks/>
          </p:cNvPicPr>
          <p:nvPr/>
        </p:nvPicPr>
        <p:blipFill>
          <a:blip xmlns:r="http://schemas.openxmlformats.org/officeDocument/2006/relationships" r:embed="rId2" cstate="print"/>
          <a:stretch>
            <a:fillRect/>
          </a:stretch>
        </p:blipFill>
        <p:spPr>
          <a:xfrm>
            <a:off x="10468356" y="28955"/>
            <a:ext cx="1642872" cy="1665732"/>
          </a:xfrm>
          <a:prstGeom prst="rec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648" name="Title 1"/>
          <p:cNvSpPr>
            <a:spLocks noGrp="1"/>
          </p:cNvSpPr>
          <p:nvPr>
            <p:ph type="title"/>
          </p:nvPr>
        </p:nvSpPr>
        <p:spPr>
          <a:xfrm>
            <a:off x="4161121" y="380243"/>
            <a:ext cx="3868231" cy="492443"/>
          </a:xfrm>
        </p:spPr>
        <p:txBody>
          <a:bodyPr/>
          <a:p>
            <a:r>
              <a:rPr b="0" dirty="0" sz="3200" lang="en-IN" spc="-5" u="sng">
                <a:latin typeface="Arial"/>
                <a:cs typeface="Arial"/>
              </a:rPr>
              <a:t>Scheduled</a:t>
            </a:r>
            <a:r>
              <a:rPr b="0" dirty="0" sz="3200" lang="en-IN" spc="-10" u="sng">
                <a:latin typeface="Arial"/>
                <a:cs typeface="Arial"/>
              </a:rPr>
              <a:t> </a:t>
            </a:r>
            <a:r>
              <a:rPr b="0" dirty="0" sz="3200" lang="en-IN" spc="-5" u="sng">
                <a:latin typeface="Arial"/>
                <a:cs typeface="Arial"/>
              </a:rPr>
              <a:t>Feasibility</a:t>
            </a:r>
            <a:endParaRPr b="0" dirty="0" lang="en-IN" u="sng"/>
          </a:p>
        </p:txBody>
      </p:sp>
      <p:pic>
        <p:nvPicPr>
          <p:cNvPr id="2097188" name="object 6"/>
          <p:cNvPicPr>
            <a:picLocks/>
          </p:cNvPicPr>
          <p:nvPr/>
        </p:nvPicPr>
        <p:blipFill>
          <a:blip xmlns:r="http://schemas.openxmlformats.org/officeDocument/2006/relationships" r:embed="rId2" cstate="print"/>
          <a:stretch>
            <a:fillRect/>
          </a:stretch>
        </p:blipFill>
        <p:spPr>
          <a:xfrm>
            <a:off x="169164" y="87826"/>
            <a:ext cx="1583436" cy="1569720"/>
          </a:xfrm>
          <a:prstGeom prst="rect"/>
        </p:spPr>
      </p:pic>
      <p:pic>
        <p:nvPicPr>
          <p:cNvPr id="2097189" name="object 7"/>
          <p:cNvPicPr>
            <a:picLocks/>
          </p:cNvPicPr>
          <p:nvPr/>
        </p:nvPicPr>
        <p:blipFill>
          <a:blip xmlns:r="http://schemas.openxmlformats.org/officeDocument/2006/relationships" r:embed="rId3" cstate="print"/>
          <a:stretch>
            <a:fillRect/>
          </a:stretch>
        </p:blipFill>
        <p:spPr>
          <a:xfrm>
            <a:off x="10379964" y="76200"/>
            <a:ext cx="1642872" cy="1665732"/>
          </a:xfrm>
          <a:prstGeom prst="rect"/>
        </p:spPr>
      </p:pic>
      <p:graphicFrame>
        <p:nvGraphicFramePr>
          <p:cNvPr id="4194305" name="Content Placeholder 26"/>
          <p:cNvGraphicFramePr>
            <a:graphicFrameLocks noGrp="1"/>
          </p:cNvGraphicFramePr>
          <p:nvPr/>
        </p:nvGraphicFramePr>
        <p:xfrm>
          <a:off x="1622425" y="1600200"/>
          <a:ext cx="8947150" cy="4881562"/>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cxnSp>
        <p:nvCxnSpPr>
          <p:cNvPr id="3145728" name="Straight Arrow Connector 26"/>
          <p:cNvCxnSpPr>
            <a:cxnSpLocks/>
          </p:cNvCxnSpPr>
          <p:nvPr/>
        </p:nvCxnSpPr>
        <p:spPr>
          <a:xfrm>
            <a:off x="5181600" y="1981200"/>
            <a:ext cx="0" cy="0"/>
          </a:xfrm>
          <a:prstGeom prst="straightConnector1"/>
          <a:ln>
            <a:tailEnd type="triangle"/>
          </a:ln>
        </p:spPr>
        <p:style>
          <a:lnRef idx="1">
            <a:schemeClr val="accent1"/>
          </a:lnRef>
          <a:fillRef idx="0">
            <a:schemeClr val="accent1"/>
          </a:fillRef>
          <a:effectRef idx="0">
            <a:schemeClr val="accent1"/>
          </a:effectRef>
          <a:fontRef idx="minor">
            <a:schemeClr val="tx1"/>
          </a:fontRef>
        </p:style>
      </p:cxnSp>
      <p:sp>
        <p:nvSpPr>
          <p:cNvPr id="1048649" name="TextBox 48"/>
          <p:cNvSpPr txBox="1"/>
          <p:nvPr/>
        </p:nvSpPr>
        <p:spPr>
          <a:xfrm>
            <a:off x="353772" y="1688812"/>
            <a:ext cx="2129494" cy="584775"/>
          </a:xfrm>
          <a:prstGeom prst="rect"/>
          <a:noFill/>
        </p:spPr>
        <p:txBody>
          <a:bodyPr rtlCol="0" wrap="none">
            <a:spAutoFit/>
          </a:bodyPr>
          <a:p>
            <a:r>
              <a:rPr dirty="0" sz="3200" lang="en-IN"/>
              <a:t>0 Level DFD</a:t>
            </a:r>
          </a:p>
        </p:txBody>
      </p:sp>
      <p:grpSp>
        <p:nvGrpSpPr>
          <p:cNvPr id="104" name="object 3"/>
          <p:cNvGrpSpPr/>
          <p:nvPr/>
        </p:nvGrpSpPr>
        <p:grpSpPr>
          <a:xfrm>
            <a:off x="-91439" y="-76200"/>
            <a:ext cx="1767839" cy="1729739"/>
            <a:chOff x="0" y="0"/>
            <a:chExt cx="1767839" cy="1729739"/>
          </a:xfrm>
        </p:grpSpPr>
        <p:sp>
          <p:nvSpPr>
            <p:cNvPr id="1048650" name="object 4"/>
            <p:cNvSpPr/>
            <p:nvPr/>
          </p:nvSpPr>
          <p:spPr>
            <a:xfrm>
              <a:off x="0" y="0"/>
              <a:ext cx="184785" cy="161925"/>
            </a:xfrm>
            <a:custGeom>
              <a:avLst/>
              <a:ahLst/>
              <a:rect l="l" t="t" r="r" b="b"/>
              <a:pathLst>
                <a:path w="184785" h="161925">
                  <a:moveTo>
                    <a:pt x="0" y="161544"/>
                  </a:moveTo>
                  <a:lnTo>
                    <a:pt x="184404" y="161544"/>
                  </a:lnTo>
                  <a:lnTo>
                    <a:pt x="184404" y="0"/>
                  </a:lnTo>
                  <a:lnTo>
                    <a:pt x="0" y="0"/>
                  </a:lnTo>
                  <a:lnTo>
                    <a:pt x="0" y="161544"/>
                  </a:lnTo>
                  <a:close/>
                </a:path>
              </a:pathLst>
            </a:custGeom>
            <a:solidFill>
              <a:srgbClr val="F8F1F4"/>
            </a:solidFill>
          </p:spPr>
          <p:txBody>
            <a:bodyPr bIns="0" lIns="0" rIns="0" rtlCol="0" tIns="0" wrap="square"/>
            <a:p/>
          </p:txBody>
        </p:sp>
        <p:sp>
          <p:nvSpPr>
            <p:cNvPr id="1048651" name="object 5"/>
            <p:cNvSpPr/>
            <p:nvPr/>
          </p:nvSpPr>
          <p:spPr>
            <a:xfrm>
              <a:off x="184404" y="161544"/>
              <a:ext cx="1583436" cy="1568195"/>
            </a:xfrm>
            <a:prstGeom prst="rect"/>
            <a:blipFill>
              <a:blip xmlns:r="http://schemas.openxmlformats.org/officeDocument/2006/relationships" r:embed="rId1" cstate="print"/>
              <a:stretch>
                <a:fillRect/>
              </a:stretch>
            </a:blipFill>
          </p:spPr>
          <p:txBody>
            <a:bodyPr bIns="0" lIns="0" rIns="0" rtlCol="0" tIns="0" wrap="square"/>
            <a:p/>
          </p:txBody>
        </p:sp>
      </p:grpSp>
      <p:sp>
        <p:nvSpPr>
          <p:cNvPr id="1048652"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pic>
        <p:nvPicPr>
          <p:cNvPr id="2097190" name="Picture 1"/>
          <p:cNvPicPr>
            <a:picLocks noChangeAspect="1"/>
          </p:cNvPicPr>
          <p:nvPr/>
        </p:nvPicPr>
        <p:blipFill>
          <a:blip xmlns:r="http://schemas.openxmlformats.org/officeDocument/2006/relationships" r:embed="rId3"/>
          <a:stretch>
            <a:fillRect/>
          </a:stretch>
        </p:blipFill>
        <p:spPr>
          <a:xfrm>
            <a:off x="2686050" y="2492958"/>
            <a:ext cx="6819900" cy="1851660"/>
          </a:xfrm>
          <a:prstGeom prst="rect"/>
        </p:spPr>
      </p:pic>
      <p:cxnSp>
        <p:nvCxnSpPr>
          <p:cNvPr id="3145729" name="Straight Connector 5"/>
          <p:cNvCxnSpPr>
            <a:cxnSpLocks/>
          </p:cNvCxnSpPr>
          <p:nvPr/>
        </p:nvCxnSpPr>
        <p:spPr>
          <a:xfrm>
            <a:off x="5181600" y="3200400"/>
            <a:ext cx="1371600" cy="0"/>
          </a:xfrm>
          <a:prstGeom prst="line"/>
        </p:spPr>
        <p:style>
          <a:lnRef idx="1">
            <a:schemeClr val="accent1"/>
          </a:lnRef>
          <a:fillRef idx="0">
            <a:schemeClr val="accent1"/>
          </a:fillRef>
          <a:effectRef idx="0">
            <a:schemeClr val="accent1"/>
          </a:effectRef>
          <a:fontRef idx="minor">
            <a:schemeClr val="tx1"/>
          </a:fontRef>
        </p:style>
      </p:cxnSp>
      <p:sp>
        <p:nvSpPr>
          <p:cNvPr id="1048653" name="TextBox 17"/>
          <p:cNvSpPr txBox="1"/>
          <p:nvPr/>
        </p:nvSpPr>
        <p:spPr>
          <a:xfrm>
            <a:off x="5786330" y="2895600"/>
            <a:ext cx="45719" cy="369332"/>
          </a:xfrm>
          <a:prstGeom prst="rect"/>
          <a:noFill/>
        </p:spPr>
        <p:txBody>
          <a:bodyPr rtlCol="0" wrap="square">
            <a:spAutoFit/>
          </a:bodyPr>
          <a:p>
            <a:r>
              <a:rPr dirty="0" lang="en-US"/>
              <a:t>0</a:t>
            </a:r>
            <a:endParaRPr dirty="0"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grpSp>
        <p:nvGrpSpPr>
          <p:cNvPr id="106" name="object 3"/>
          <p:cNvGrpSpPr/>
          <p:nvPr/>
        </p:nvGrpSpPr>
        <p:grpSpPr>
          <a:xfrm>
            <a:off x="-91439" y="-76200"/>
            <a:ext cx="1767839" cy="1729739"/>
            <a:chOff x="0" y="0"/>
            <a:chExt cx="1767839" cy="1729739"/>
          </a:xfrm>
        </p:grpSpPr>
        <p:sp>
          <p:nvSpPr>
            <p:cNvPr id="1048654" name="object 4"/>
            <p:cNvSpPr/>
            <p:nvPr/>
          </p:nvSpPr>
          <p:spPr>
            <a:xfrm>
              <a:off x="0" y="0"/>
              <a:ext cx="184785" cy="161925"/>
            </a:xfrm>
            <a:custGeom>
              <a:avLst/>
              <a:ahLst/>
              <a:rect l="l" t="t" r="r" b="b"/>
              <a:pathLst>
                <a:path w="184785" h="161925">
                  <a:moveTo>
                    <a:pt x="0" y="161544"/>
                  </a:moveTo>
                  <a:lnTo>
                    <a:pt x="184404" y="161544"/>
                  </a:lnTo>
                  <a:lnTo>
                    <a:pt x="184404" y="0"/>
                  </a:lnTo>
                  <a:lnTo>
                    <a:pt x="0" y="0"/>
                  </a:lnTo>
                  <a:lnTo>
                    <a:pt x="0" y="161544"/>
                  </a:lnTo>
                  <a:close/>
                </a:path>
              </a:pathLst>
            </a:custGeom>
            <a:solidFill>
              <a:srgbClr val="F8F1F4"/>
            </a:solidFill>
          </p:spPr>
          <p:txBody>
            <a:bodyPr bIns="0" lIns="0" rIns="0" rtlCol="0" tIns="0" wrap="square"/>
            <a:p/>
          </p:txBody>
        </p:sp>
        <p:sp>
          <p:nvSpPr>
            <p:cNvPr id="1048655" name="object 5"/>
            <p:cNvSpPr/>
            <p:nvPr/>
          </p:nvSpPr>
          <p:spPr>
            <a:xfrm>
              <a:off x="184404" y="161544"/>
              <a:ext cx="1583436" cy="1568195"/>
            </a:xfrm>
            <a:prstGeom prst="rect"/>
            <a:blipFill>
              <a:blip xmlns:r="http://schemas.openxmlformats.org/officeDocument/2006/relationships" r:embed="rId1" cstate="print"/>
              <a:stretch>
                <a:fillRect/>
              </a:stretch>
            </a:blipFill>
          </p:spPr>
          <p:txBody>
            <a:bodyPr bIns="0" lIns="0" rIns="0" rtlCol="0" tIns="0" wrap="square"/>
            <a:p/>
          </p:txBody>
        </p:sp>
      </p:grpSp>
      <p:sp>
        <p:nvSpPr>
          <p:cNvPr id="1048656"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pic>
        <p:nvPicPr>
          <p:cNvPr id="2097191" name="Picture 5"/>
          <p:cNvPicPr>
            <a:picLocks noChangeAspect="1"/>
          </p:cNvPicPr>
          <p:nvPr/>
        </p:nvPicPr>
        <p:blipFill>
          <a:blip xmlns:r="http://schemas.openxmlformats.org/officeDocument/2006/relationships" r:embed="rId3"/>
          <a:stretch>
            <a:fillRect/>
          </a:stretch>
        </p:blipFill>
        <p:spPr>
          <a:xfrm>
            <a:off x="1676401" y="685800"/>
            <a:ext cx="8791955" cy="5937885"/>
          </a:xfrm>
          <a:prstGeom prst="rect"/>
        </p:spPr>
      </p:pic>
      <p:sp>
        <p:nvSpPr>
          <p:cNvPr id="1048657" name="TextBox 6"/>
          <p:cNvSpPr txBox="1"/>
          <p:nvPr/>
        </p:nvSpPr>
        <p:spPr>
          <a:xfrm>
            <a:off x="2057400" y="1828801"/>
            <a:ext cx="1447800" cy="381000"/>
          </a:xfrm>
          <a:prstGeom prst="rect"/>
          <a:noFill/>
        </p:spPr>
        <p:txBody>
          <a:bodyPr rtlCol="0" wrap="square">
            <a:spAutoFit/>
          </a:bodyPr>
          <a:p>
            <a:r>
              <a:rPr dirty="0" lang="en-US"/>
              <a:t>1-level </a:t>
            </a:r>
            <a:r>
              <a:rPr dirty="0" lang="en-US" err="1"/>
              <a:t>dfd</a:t>
            </a:r>
            <a:endParaRPr dirty="0"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grpSp>
        <p:nvGrpSpPr>
          <p:cNvPr id="108" name="object 3"/>
          <p:cNvGrpSpPr/>
          <p:nvPr/>
        </p:nvGrpSpPr>
        <p:grpSpPr>
          <a:xfrm>
            <a:off x="-76200" y="0"/>
            <a:ext cx="1767839" cy="1729739"/>
            <a:chOff x="0" y="0"/>
            <a:chExt cx="1767839" cy="1729739"/>
          </a:xfrm>
        </p:grpSpPr>
        <p:sp>
          <p:nvSpPr>
            <p:cNvPr id="1048658" name="object 4"/>
            <p:cNvSpPr/>
            <p:nvPr/>
          </p:nvSpPr>
          <p:spPr>
            <a:xfrm>
              <a:off x="0" y="0"/>
              <a:ext cx="184785" cy="161925"/>
            </a:xfrm>
            <a:custGeom>
              <a:avLst/>
              <a:ahLst/>
              <a:rect l="l" t="t" r="r" b="b"/>
              <a:pathLst>
                <a:path w="184785" h="161925">
                  <a:moveTo>
                    <a:pt x="0" y="161544"/>
                  </a:moveTo>
                  <a:lnTo>
                    <a:pt x="184404" y="161544"/>
                  </a:lnTo>
                  <a:lnTo>
                    <a:pt x="184404" y="0"/>
                  </a:lnTo>
                  <a:lnTo>
                    <a:pt x="0" y="0"/>
                  </a:lnTo>
                  <a:lnTo>
                    <a:pt x="0" y="161544"/>
                  </a:lnTo>
                  <a:close/>
                </a:path>
              </a:pathLst>
            </a:custGeom>
            <a:solidFill>
              <a:srgbClr val="F8F1F4"/>
            </a:solidFill>
          </p:spPr>
          <p:txBody>
            <a:bodyPr bIns="0" lIns="0" rIns="0" rtlCol="0" tIns="0" wrap="square"/>
            <a:p/>
          </p:txBody>
        </p:sp>
        <p:sp>
          <p:nvSpPr>
            <p:cNvPr id="1048659" name="object 5"/>
            <p:cNvSpPr/>
            <p:nvPr/>
          </p:nvSpPr>
          <p:spPr>
            <a:xfrm>
              <a:off x="184404" y="161544"/>
              <a:ext cx="1583436" cy="1568195"/>
            </a:xfrm>
            <a:prstGeom prst="rect"/>
            <a:blipFill>
              <a:blip xmlns:r="http://schemas.openxmlformats.org/officeDocument/2006/relationships" r:embed="rId1" cstate="print"/>
              <a:stretch>
                <a:fillRect/>
              </a:stretch>
            </a:blipFill>
          </p:spPr>
          <p:txBody>
            <a:bodyPr bIns="0" lIns="0" rIns="0" rtlCol="0" tIns="0" wrap="square"/>
            <a:p/>
          </p:txBody>
        </p:sp>
      </p:grpSp>
      <p:sp>
        <p:nvSpPr>
          <p:cNvPr id="1048660"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sp>
        <p:nvSpPr>
          <p:cNvPr id="1048661" name="TextBox 17"/>
          <p:cNvSpPr txBox="1"/>
          <p:nvPr/>
        </p:nvSpPr>
        <p:spPr>
          <a:xfrm>
            <a:off x="1828800" y="1519535"/>
            <a:ext cx="6113392" cy="461665"/>
          </a:xfrm>
          <a:prstGeom prst="rect"/>
          <a:noFill/>
        </p:spPr>
        <p:txBody>
          <a:bodyPr wrap="square">
            <a:spAutoFit/>
          </a:bodyPr>
          <a:p>
            <a:r>
              <a:rPr b="1" dirty="0" sz="2400" lang="en-IN"/>
              <a:t>2 Level DFD</a:t>
            </a:r>
          </a:p>
        </p:txBody>
      </p:sp>
      <p:pic>
        <p:nvPicPr>
          <p:cNvPr id="2097192" name="Picture 1"/>
          <p:cNvPicPr>
            <a:picLocks noChangeAspect="1"/>
          </p:cNvPicPr>
          <p:nvPr/>
        </p:nvPicPr>
        <p:blipFill>
          <a:blip xmlns:r="http://schemas.openxmlformats.org/officeDocument/2006/relationships" r:embed="rId3"/>
          <a:stretch>
            <a:fillRect/>
          </a:stretch>
        </p:blipFill>
        <p:spPr>
          <a:xfrm>
            <a:off x="1691640" y="1981200"/>
            <a:ext cx="8823960" cy="4868944"/>
          </a:xfrm>
          <a:prstGeom prst="rec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grpSp>
        <p:nvGrpSpPr>
          <p:cNvPr id="110" name="object 3"/>
          <p:cNvGrpSpPr/>
          <p:nvPr/>
        </p:nvGrpSpPr>
        <p:grpSpPr>
          <a:xfrm>
            <a:off x="152400" y="0"/>
            <a:ext cx="1767839" cy="1729739"/>
            <a:chOff x="0" y="0"/>
            <a:chExt cx="1767839" cy="1729739"/>
          </a:xfrm>
        </p:grpSpPr>
        <p:sp>
          <p:nvSpPr>
            <p:cNvPr id="1048662" name="object 4"/>
            <p:cNvSpPr/>
            <p:nvPr/>
          </p:nvSpPr>
          <p:spPr>
            <a:xfrm>
              <a:off x="0" y="0"/>
              <a:ext cx="184785" cy="161925"/>
            </a:xfrm>
            <a:custGeom>
              <a:avLst/>
              <a:ahLst/>
              <a:rect l="l" t="t" r="r" b="b"/>
              <a:pathLst>
                <a:path w="184785" h="161925">
                  <a:moveTo>
                    <a:pt x="0" y="161544"/>
                  </a:moveTo>
                  <a:lnTo>
                    <a:pt x="184404" y="161544"/>
                  </a:lnTo>
                  <a:lnTo>
                    <a:pt x="184404" y="0"/>
                  </a:lnTo>
                  <a:lnTo>
                    <a:pt x="0" y="0"/>
                  </a:lnTo>
                  <a:lnTo>
                    <a:pt x="0" y="161544"/>
                  </a:lnTo>
                  <a:close/>
                </a:path>
              </a:pathLst>
            </a:custGeom>
            <a:solidFill>
              <a:srgbClr val="F8F1F4"/>
            </a:solidFill>
          </p:spPr>
          <p:txBody>
            <a:bodyPr bIns="0" lIns="0" rIns="0" rtlCol="0" tIns="0" wrap="square"/>
            <a:p/>
          </p:txBody>
        </p:sp>
        <p:sp>
          <p:nvSpPr>
            <p:cNvPr id="1048663" name="object 5"/>
            <p:cNvSpPr/>
            <p:nvPr/>
          </p:nvSpPr>
          <p:spPr>
            <a:xfrm>
              <a:off x="184404" y="161544"/>
              <a:ext cx="1583436" cy="1568195"/>
            </a:xfrm>
            <a:prstGeom prst="rect"/>
            <a:blipFill>
              <a:blip xmlns:r="http://schemas.openxmlformats.org/officeDocument/2006/relationships" r:embed="rId1" cstate="print"/>
              <a:stretch>
                <a:fillRect/>
              </a:stretch>
            </a:blipFill>
          </p:spPr>
          <p:txBody>
            <a:bodyPr bIns="0" lIns="0" rIns="0" rtlCol="0" tIns="0" wrap="square"/>
            <a:p/>
          </p:txBody>
        </p:sp>
      </p:grpSp>
      <p:sp>
        <p:nvSpPr>
          <p:cNvPr id="1048664"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sp>
        <p:nvSpPr>
          <p:cNvPr id="1048665" name="TextBox 13"/>
          <p:cNvSpPr txBox="1"/>
          <p:nvPr/>
        </p:nvSpPr>
        <p:spPr>
          <a:xfrm>
            <a:off x="685800" y="1925062"/>
            <a:ext cx="1583436" cy="369332"/>
          </a:xfrm>
          <a:prstGeom prst="rect"/>
          <a:noFill/>
        </p:spPr>
        <p:txBody>
          <a:bodyPr wrap="square">
            <a:spAutoFit/>
          </a:bodyPr>
          <a:p>
            <a:r>
              <a:rPr dirty="0" lang="en-IN"/>
              <a:t>2</a:t>
            </a:r>
            <a:r>
              <a:rPr dirty="0" sz="1800" lang="en-IN"/>
              <a:t> Level DFD</a:t>
            </a:r>
          </a:p>
        </p:txBody>
      </p:sp>
      <p:pic>
        <p:nvPicPr>
          <p:cNvPr id="2097193" name="Picture 2"/>
          <p:cNvPicPr>
            <a:picLocks noChangeAspect="1"/>
          </p:cNvPicPr>
          <p:nvPr/>
        </p:nvPicPr>
        <p:blipFill>
          <a:blip xmlns:r="http://schemas.openxmlformats.org/officeDocument/2006/relationships" r:embed="rId3"/>
          <a:stretch>
            <a:fillRect/>
          </a:stretch>
        </p:blipFill>
        <p:spPr>
          <a:xfrm>
            <a:off x="2365686" y="597924"/>
            <a:ext cx="7460627" cy="5662151"/>
          </a:xfrm>
          <a:prstGeom prst="rec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grpSp>
        <p:nvGrpSpPr>
          <p:cNvPr id="112" name="object 3"/>
          <p:cNvGrpSpPr/>
          <p:nvPr/>
        </p:nvGrpSpPr>
        <p:grpSpPr>
          <a:xfrm>
            <a:off x="-91439" y="-76200"/>
            <a:ext cx="1767839" cy="1729739"/>
            <a:chOff x="0" y="0"/>
            <a:chExt cx="1767839" cy="1729739"/>
          </a:xfrm>
        </p:grpSpPr>
        <p:sp>
          <p:nvSpPr>
            <p:cNvPr id="1048666" name="object 4"/>
            <p:cNvSpPr/>
            <p:nvPr/>
          </p:nvSpPr>
          <p:spPr>
            <a:xfrm>
              <a:off x="0" y="0"/>
              <a:ext cx="184785" cy="161925"/>
            </a:xfrm>
            <a:custGeom>
              <a:avLst/>
              <a:ahLst/>
              <a:rect l="l" t="t" r="r" b="b"/>
              <a:pathLst>
                <a:path w="184785" h="161925">
                  <a:moveTo>
                    <a:pt x="0" y="161544"/>
                  </a:moveTo>
                  <a:lnTo>
                    <a:pt x="184404" y="161544"/>
                  </a:lnTo>
                  <a:lnTo>
                    <a:pt x="184404" y="0"/>
                  </a:lnTo>
                  <a:lnTo>
                    <a:pt x="0" y="0"/>
                  </a:lnTo>
                  <a:lnTo>
                    <a:pt x="0" y="161544"/>
                  </a:lnTo>
                  <a:close/>
                </a:path>
              </a:pathLst>
            </a:custGeom>
            <a:solidFill>
              <a:srgbClr val="F8F1F4"/>
            </a:solidFill>
          </p:spPr>
          <p:txBody>
            <a:bodyPr bIns="0" lIns="0" rIns="0" rtlCol="0" tIns="0" wrap="square"/>
            <a:p/>
          </p:txBody>
        </p:sp>
        <p:sp>
          <p:nvSpPr>
            <p:cNvPr id="1048667" name="object 5"/>
            <p:cNvSpPr/>
            <p:nvPr/>
          </p:nvSpPr>
          <p:spPr>
            <a:xfrm>
              <a:off x="184404" y="161544"/>
              <a:ext cx="1583436" cy="1568195"/>
            </a:xfrm>
            <a:prstGeom prst="rect"/>
            <a:blipFill>
              <a:blip xmlns:r="http://schemas.openxmlformats.org/officeDocument/2006/relationships" r:embed="rId1" cstate="print"/>
              <a:stretch>
                <a:fillRect/>
              </a:stretch>
            </a:blipFill>
          </p:spPr>
          <p:txBody>
            <a:bodyPr bIns="0" lIns="0" rIns="0" rtlCol="0" tIns="0" wrap="square"/>
            <a:p/>
          </p:txBody>
        </p:sp>
      </p:grpSp>
      <p:sp>
        <p:nvSpPr>
          <p:cNvPr id="1048668"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sp>
        <p:nvSpPr>
          <p:cNvPr id="1048669" name="TextBox 11"/>
          <p:cNvSpPr txBox="1"/>
          <p:nvPr/>
        </p:nvSpPr>
        <p:spPr>
          <a:xfrm>
            <a:off x="457200" y="1729033"/>
            <a:ext cx="1371600" cy="369332"/>
          </a:xfrm>
          <a:prstGeom prst="rect"/>
          <a:noFill/>
        </p:spPr>
        <p:txBody>
          <a:bodyPr wrap="square">
            <a:spAutoFit/>
          </a:bodyPr>
          <a:p>
            <a:r>
              <a:rPr dirty="0" lang="en-IN"/>
              <a:t>2</a:t>
            </a:r>
            <a:r>
              <a:rPr dirty="0" sz="1800" lang="en-IN"/>
              <a:t> Level DFD</a:t>
            </a:r>
          </a:p>
        </p:txBody>
      </p:sp>
      <mc:AlternateContent xmlns:mc="http://schemas.openxmlformats.org/markup-compatibility/2006">
        <mc:Choice xmlns:p14="http://schemas.microsoft.com/office/powerpoint/2010/main" Requires="p14">
          <p:contentPart p14:bwMode="auto" r:id="rId3">
            <p14:nvContentPartPr>
              <p14:cNvPr id="2097194" name="Ink 20"/>
              <p14:cNvContentPartPr/>
              <p14:nvPr/>
            </p14:nvContentPartPr>
            <p14:xfrm>
              <a:off x="2073953" y="2874945"/>
              <a:ext cx="927720" cy="432720"/>
            </p14:xfrm>
          </p:contentPart>
        </mc:Choice>
        <mc:Fallback>
          <p:pic>
            <p:nvPicPr>
              <p:cNvPr id="2097194" name="Ink 20"/>
              <p:cNvPicPr>
                <a:picLocks/>
              </p:cNvPicPr>
              <p:nvPr/>
            </p:nvPicPr>
            <p:blipFill>
              <a:blip xmlns:r="http://schemas.openxmlformats.org/officeDocument/2006/relationships" r:embed="rId4"/>
              <a:stretch>
                <a:fillRect/>
              </a:stretch>
            </p:blipFill>
            <p:spPr>
              <a:xfrm>
                <a:off x="2073953" y="2874945"/>
                <a:ext cx="927720" cy="432720"/>
              </a:xfrm>
              <a:prstGeom prst="rect"/>
            </p:spPr>
          </p:pic>
        </mc:Fallback>
      </mc:AlternateContent>
      <mc:AlternateContent xmlns:mc="http://schemas.openxmlformats.org/markup-compatibility/2006">
        <mc:Choice xmlns:p14="http://schemas.microsoft.com/office/powerpoint/2010/main" Requires="p14">
          <p:contentPart p14:bwMode="auto" r:id="rId5">
            <p14:nvContentPartPr>
              <p14:cNvPr id="2097195" name="Ink 21"/>
              <p14:cNvContentPartPr/>
              <p14:nvPr/>
            </p14:nvContentPartPr>
            <p14:xfrm>
              <a:off x="2290673" y="2978625"/>
              <a:ext cx="360" cy="360"/>
            </p14:xfrm>
          </p:contentPart>
        </mc:Choice>
        <mc:Fallback>
          <p:pic>
            <p:nvPicPr>
              <p:cNvPr id="2097195" name="Ink 21"/>
              <p:cNvPicPr>
                <a:picLocks/>
              </p:cNvPicPr>
              <p:nvPr/>
            </p:nvPicPr>
            <p:blipFill>
              <a:blip xmlns:r="http://schemas.openxmlformats.org/officeDocument/2006/relationships" r:embed="rId6"/>
              <a:stretch>
                <a:fillRect/>
              </a:stretch>
            </p:blipFill>
            <p:spPr>
              <a:xfrm>
                <a:off x="2290673" y="2978625"/>
                <a:ext cx="360" cy="360"/>
              </a:xfrm>
              <a:prstGeom prst="rect"/>
            </p:spPr>
          </p:pic>
        </mc:Fallback>
      </mc:AlternateContent>
      <mc:AlternateContent xmlns:mc="http://schemas.openxmlformats.org/markup-compatibility/2006">
        <mc:Choice xmlns:p14="http://schemas.microsoft.com/office/powerpoint/2010/main" Requires="p14">
          <p:contentPart p14:bwMode="auto" r:id="rId7">
            <p14:nvContentPartPr>
              <p14:cNvPr id="2097196" name="Ink 22"/>
              <p14:cNvContentPartPr/>
              <p14:nvPr/>
            </p14:nvContentPartPr>
            <p14:xfrm>
              <a:off x="2290673" y="2978625"/>
              <a:ext cx="360" cy="360"/>
            </p14:xfrm>
          </p:contentPart>
        </mc:Choice>
        <mc:Fallback>
          <p:pic>
            <p:nvPicPr>
              <p:cNvPr id="2097196" name="Ink 22"/>
              <p:cNvPicPr>
                <a:picLocks/>
              </p:cNvPicPr>
              <p:nvPr/>
            </p:nvPicPr>
            <p:blipFill>
              <a:blip xmlns:r="http://schemas.openxmlformats.org/officeDocument/2006/relationships" r:embed="rId6"/>
              <a:stretch>
                <a:fillRect/>
              </a:stretch>
            </p:blipFill>
            <p:spPr>
              <a:xfrm>
                <a:off x="2290673" y="2978625"/>
                <a:ext cx="360" cy="360"/>
              </a:xfrm>
              <a:prstGeom prst="rect"/>
            </p:spPr>
          </p:pic>
        </mc:Fallback>
      </mc:AlternateContent>
      <mc:AlternateContent xmlns:mc="http://schemas.openxmlformats.org/markup-compatibility/2006">
        <mc:Choice xmlns:p14="http://schemas.microsoft.com/office/powerpoint/2010/main" Requires="p14">
          <p:contentPart p14:bwMode="auto" r:id="rId8">
            <p14:nvContentPartPr>
              <p14:cNvPr id="2097197" name="Ink 23"/>
              <p14:cNvContentPartPr/>
              <p14:nvPr/>
            </p14:nvContentPartPr>
            <p14:xfrm>
              <a:off x="2290673" y="2978625"/>
              <a:ext cx="360" cy="360"/>
            </p14:xfrm>
          </p:contentPart>
        </mc:Choice>
        <mc:Fallback>
          <p:pic>
            <p:nvPicPr>
              <p:cNvPr id="2097197" name="Ink 23"/>
              <p:cNvPicPr>
                <a:picLocks/>
              </p:cNvPicPr>
              <p:nvPr/>
            </p:nvPicPr>
            <p:blipFill>
              <a:blip xmlns:r="http://schemas.openxmlformats.org/officeDocument/2006/relationships" r:embed="rId6"/>
              <a:stretch>
                <a:fillRect/>
              </a:stretch>
            </p:blipFill>
            <p:spPr>
              <a:xfrm>
                <a:off x="2290673" y="2978625"/>
                <a:ext cx="360" cy="360"/>
              </a:xfrm>
              <a:prstGeom prst="rect"/>
            </p:spPr>
          </p:pic>
        </mc:Fallback>
      </mc:AlternateContent>
      <mc:AlternateContent xmlns:mc="http://schemas.openxmlformats.org/markup-compatibility/2006">
        <mc:Choice xmlns:p14="http://schemas.microsoft.com/office/powerpoint/2010/main" Requires="p14">
          <p:contentPart p14:bwMode="auto" r:id="rId9">
            <p14:nvContentPartPr>
              <p14:cNvPr id="2097198" name="Ink 24"/>
              <p14:cNvContentPartPr/>
              <p14:nvPr/>
            </p14:nvContentPartPr>
            <p14:xfrm>
              <a:off x="4354913" y="367545"/>
              <a:ext cx="360" cy="360"/>
            </p14:xfrm>
          </p:contentPart>
        </mc:Choice>
        <mc:Fallback>
          <p:pic>
            <p:nvPicPr>
              <p:cNvPr id="2097198" name="Ink 24"/>
              <p:cNvPicPr>
                <a:picLocks/>
              </p:cNvPicPr>
              <p:nvPr/>
            </p:nvPicPr>
            <p:blipFill>
              <a:blip xmlns:r="http://schemas.openxmlformats.org/officeDocument/2006/relationships" r:embed="rId6"/>
              <a:stretch>
                <a:fillRect/>
              </a:stretch>
            </p:blipFill>
            <p:spPr>
              <a:xfrm>
                <a:off x="4354913" y="367545"/>
                <a:ext cx="360" cy="360"/>
              </a:xfrm>
              <a:prstGeom prst="rect"/>
            </p:spPr>
          </p:pic>
        </mc:Fallback>
      </mc:AlternateContent>
      <p:pic>
        <p:nvPicPr>
          <p:cNvPr id="2097199" name="Picture 2"/>
          <p:cNvPicPr>
            <a:picLocks noChangeAspect="1"/>
          </p:cNvPicPr>
          <p:nvPr/>
        </p:nvPicPr>
        <p:blipFill>
          <a:blip xmlns:r="http://schemas.openxmlformats.org/officeDocument/2006/relationships" r:embed="rId10"/>
          <a:stretch>
            <a:fillRect/>
          </a:stretch>
        </p:blipFill>
        <p:spPr>
          <a:xfrm>
            <a:off x="1984653" y="933233"/>
            <a:ext cx="8222693" cy="4991533"/>
          </a:xfrm>
          <a:prstGeom prst="rec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73" name="object 4"/>
          <p:cNvSpPr/>
          <p:nvPr/>
        </p:nvSpPr>
        <p:spPr>
          <a:xfrm>
            <a:off x="33528" y="109728"/>
            <a:ext cx="1581912" cy="1568196"/>
          </a:xfrm>
          <a:prstGeom prst="rect"/>
          <a:blipFill>
            <a:blip xmlns:r="http://schemas.openxmlformats.org/officeDocument/2006/relationships" r:embed="rId1" cstate="print"/>
            <a:stretch>
              <a:fillRect/>
            </a:stretch>
          </a:blipFill>
        </p:spPr>
        <p:txBody>
          <a:bodyPr bIns="0" lIns="0" rIns="0" rtlCol="0" tIns="0" wrap="square"/>
          <a:p/>
        </p:txBody>
      </p:sp>
      <p:sp>
        <p:nvSpPr>
          <p:cNvPr id="1048674"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pic>
        <p:nvPicPr>
          <p:cNvPr id="2097200" name="Picture 2"/>
          <p:cNvPicPr>
            <a:picLocks noChangeAspect="1"/>
          </p:cNvPicPr>
          <p:nvPr/>
        </p:nvPicPr>
        <p:blipFill>
          <a:blip xmlns:r="http://schemas.openxmlformats.org/officeDocument/2006/relationships" r:embed="rId3"/>
          <a:stretch>
            <a:fillRect/>
          </a:stretch>
        </p:blipFill>
        <p:spPr>
          <a:xfrm>
            <a:off x="4419600" y="1828098"/>
            <a:ext cx="3753374" cy="5029902"/>
          </a:xfrm>
          <a:prstGeom prst="rect"/>
        </p:spPr>
      </p:pic>
      <p:sp>
        <p:nvSpPr>
          <p:cNvPr id="1048675" name="TextBox 4"/>
          <p:cNvSpPr txBox="1"/>
          <p:nvPr/>
        </p:nvSpPr>
        <p:spPr>
          <a:xfrm>
            <a:off x="2057400" y="533400"/>
            <a:ext cx="2307897" cy="510540"/>
          </a:xfrm>
          <a:prstGeom prst="rect"/>
          <a:noFill/>
        </p:spPr>
        <p:txBody>
          <a:bodyPr rtlCol="0" wrap="none">
            <a:spAutoFit/>
          </a:bodyPr>
          <a:p>
            <a:r>
              <a:rPr b="1" dirty="0" sz="2800" lang="en-US">
                <a:latin typeface="Times New Roman" pitchFamily="18" charset="0"/>
                <a:cs typeface="Times New Roman" pitchFamily="18" charset="0"/>
              </a:rPr>
              <a:t>Screen layout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676" name="object 4"/>
          <p:cNvSpPr/>
          <p:nvPr/>
        </p:nvSpPr>
        <p:spPr>
          <a:xfrm>
            <a:off x="33528" y="109728"/>
            <a:ext cx="1581912" cy="1568196"/>
          </a:xfrm>
          <a:prstGeom prst="rect"/>
          <a:blipFill>
            <a:blip xmlns:r="http://schemas.openxmlformats.org/officeDocument/2006/relationships" r:embed="rId1" cstate="print"/>
            <a:stretch>
              <a:fillRect/>
            </a:stretch>
          </a:blipFill>
        </p:spPr>
        <p:txBody>
          <a:bodyPr bIns="0" lIns="0" rIns="0" rtlCol="0" tIns="0" wrap="square"/>
          <a:p/>
        </p:txBody>
      </p:sp>
      <p:sp>
        <p:nvSpPr>
          <p:cNvPr id="1048677"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pic>
        <p:nvPicPr>
          <p:cNvPr id="2097201" name="Picture 2"/>
          <p:cNvPicPr>
            <a:picLocks noChangeAspect="1"/>
          </p:cNvPicPr>
          <p:nvPr/>
        </p:nvPicPr>
        <p:blipFill>
          <a:blip xmlns:r="http://schemas.openxmlformats.org/officeDocument/2006/relationships" r:embed="rId3"/>
          <a:stretch>
            <a:fillRect/>
          </a:stretch>
        </p:blipFill>
        <p:spPr>
          <a:xfrm>
            <a:off x="4443182" y="1866682"/>
            <a:ext cx="3305636" cy="3124636"/>
          </a:xfrm>
          <a:prstGeom prst="rect"/>
        </p:spPr>
      </p:pic>
      <p:sp>
        <p:nvSpPr>
          <p:cNvPr id="1048678" name="TextBox 4"/>
          <p:cNvSpPr txBox="1"/>
          <p:nvPr/>
        </p:nvSpPr>
        <p:spPr>
          <a:xfrm>
            <a:off x="4419600" y="1295400"/>
            <a:ext cx="1415772" cy="369332"/>
          </a:xfrm>
          <a:prstGeom prst="rect"/>
          <a:noFill/>
        </p:spPr>
        <p:txBody>
          <a:bodyPr rtlCol="0" wrap="none">
            <a:spAutoFit/>
          </a:bodyPr>
          <a:p>
            <a:r>
              <a:rPr dirty="0" lang="en-US"/>
              <a:t>Admin log in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79" name=""/>
        <p:cNvGrpSpPr/>
        <p:nvPr/>
      </p:nvGrpSpPr>
      <p:grpSpPr>
        <a:xfrm>
          <a:off x="0" y="0"/>
          <a:ext cx="0" cy="0"/>
          <a:chOff x="0" y="0"/>
          <a:chExt cx="0" cy="0"/>
        </a:xfrm>
      </p:grpSpPr>
      <p:sp>
        <p:nvSpPr>
          <p:cNvPr id="1048592" name="object 2"/>
          <p:cNvSpPr txBox="1">
            <a:spLocks noGrp="1"/>
          </p:cNvSpPr>
          <p:nvPr>
            <p:ph type="title"/>
          </p:nvPr>
        </p:nvSpPr>
        <p:spPr>
          <a:xfrm>
            <a:off x="4724400" y="1219200"/>
            <a:ext cx="3159125" cy="452120"/>
          </a:xfrm>
          <a:prstGeom prst="rect"/>
        </p:spPr>
        <p:txBody>
          <a:bodyPr bIns="0" lIns="0" rIns="0" rtlCol="0" tIns="12065" vert="horz" wrap="square">
            <a:spAutoFit/>
          </a:bodyPr>
          <a:p>
            <a:pPr marL="12700">
              <a:lnSpc>
                <a:spcPct val="100000"/>
              </a:lnSpc>
              <a:spcBef>
                <a:spcPts val="95"/>
              </a:spcBef>
            </a:pPr>
            <a:r>
              <a:rPr dirty="0" sz="2800" spc="215" u="sng">
                <a:latin typeface="Times New Roman" panose="02020603050405020304" pitchFamily="18" charset="0"/>
                <a:cs typeface="Times New Roman" panose="02020603050405020304" pitchFamily="18" charset="0"/>
              </a:rPr>
              <a:t>Scope</a:t>
            </a:r>
            <a:r>
              <a:rPr dirty="0" sz="2800" spc="225" u="sng">
                <a:latin typeface="Times New Roman" panose="02020603050405020304" pitchFamily="18" charset="0"/>
                <a:cs typeface="Times New Roman" panose="02020603050405020304" pitchFamily="18" charset="0"/>
              </a:rPr>
              <a:t> </a:t>
            </a:r>
            <a:r>
              <a:rPr dirty="0" sz="2500" spc="125" u="sng">
                <a:latin typeface="Times New Roman" panose="02020603050405020304" pitchFamily="18" charset="0"/>
                <a:cs typeface="Times New Roman" panose="02020603050405020304" pitchFamily="18" charset="0"/>
              </a:rPr>
              <a:t>of</a:t>
            </a:r>
            <a:r>
              <a:rPr dirty="0" sz="2500" spc="270" u="sng">
                <a:latin typeface="Times New Roman" panose="02020603050405020304" pitchFamily="18" charset="0"/>
                <a:cs typeface="Times New Roman" panose="02020603050405020304" pitchFamily="18" charset="0"/>
              </a:rPr>
              <a:t> </a:t>
            </a:r>
            <a:r>
              <a:rPr dirty="0" sz="2500" spc="135" u="sng">
                <a:latin typeface="Times New Roman" panose="02020603050405020304" pitchFamily="18" charset="0"/>
                <a:cs typeface="Times New Roman" panose="02020603050405020304" pitchFamily="18" charset="0"/>
              </a:rPr>
              <a:t>Project:</a:t>
            </a:r>
            <a:r>
              <a:rPr dirty="0" sz="2500" spc="285" u="sng">
                <a:latin typeface="Times New Roman" panose="02020603050405020304" pitchFamily="18" charset="0"/>
                <a:cs typeface="Times New Roman" panose="02020603050405020304" pitchFamily="18" charset="0"/>
              </a:rPr>
              <a:t> </a:t>
            </a:r>
            <a:r>
              <a:rPr dirty="0" sz="2500" spc="55" u="sng">
                <a:latin typeface="Times New Roman" panose="02020603050405020304" pitchFamily="18" charset="0"/>
                <a:cs typeface="Times New Roman" panose="02020603050405020304" pitchFamily="18" charset="0"/>
              </a:rPr>
              <a:t>-</a:t>
            </a:r>
            <a:endParaRPr dirty="0" sz="2500" u="sng">
              <a:latin typeface="Times New Roman" panose="02020603050405020304" pitchFamily="18" charset="0"/>
              <a:cs typeface="Times New Roman" panose="02020603050405020304" pitchFamily="18" charset="0"/>
            </a:endParaRPr>
          </a:p>
        </p:txBody>
      </p:sp>
      <p:sp>
        <p:nvSpPr>
          <p:cNvPr id="1048593" name="object 3"/>
          <p:cNvSpPr txBox="1"/>
          <p:nvPr/>
        </p:nvSpPr>
        <p:spPr>
          <a:xfrm>
            <a:off x="1757172" y="2133600"/>
            <a:ext cx="9273159" cy="3349753"/>
          </a:xfrm>
          <a:prstGeom prst="rect"/>
        </p:spPr>
        <p:txBody>
          <a:bodyPr bIns="0" lIns="0" rIns="0" rtlCol="0" tIns="12700" vert="horz" wrap="square">
            <a:spAutoFit/>
          </a:bodyPr>
          <a:p>
            <a:pPr algn="just">
              <a:lnSpc>
                <a:spcPct val="107000"/>
              </a:lnSpc>
              <a:spcAft>
                <a:spcPts val="800"/>
              </a:spcAft>
              <a:buFont typeface="Wingdings" panose="05000000000000000000" pitchFamily="2" charset="2"/>
              <a:buChar char="Ø"/>
            </a:pPr>
            <a:r>
              <a:rPr dirty="0" sz="1800" lang="en-I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main goal of this project is designing and developing an interactive Car </a:t>
            </a:r>
            <a:r>
              <a:rPr dirty="0" sz="1800" lang="en-IN"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Sales</a:t>
            </a:r>
            <a:r>
              <a:rPr dirty="0" sz="1800" lang="en-IN" err="1">
                <a:effectLst/>
                <a:latin typeface="Times New Roman" panose="02020603050405020304" pitchFamily="18" charset="0"/>
                <a:ea typeface="Calibri" panose="020F0502020204030204" pitchFamily="34" charset="0"/>
                <a:cs typeface="Times New Roman" panose="02020603050405020304" pitchFamily="18" charset="0"/>
              </a:rPr>
              <a:t>System</a:t>
            </a:r>
            <a:r>
              <a:rPr dirty="0" sz="1800" lang="en-IN">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800"/>
              </a:spcAft>
              <a:buFont typeface="Wingdings" panose="05000000000000000000" pitchFamily="2" charset="2"/>
              <a:buChar char="Ø"/>
            </a:pPr>
            <a:r>
              <a:rPr dirty="0" sz="1800" lang="en-IN">
                <a:effectLst/>
                <a:latin typeface="Times New Roman" panose="02020603050405020304" pitchFamily="18" charset="0"/>
                <a:ea typeface="Calibri" panose="020F0502020204030204" pitchFamily="34" charset="0"/>
                <a:cs typeface="Times New Roman" panose="02020603050405020304" pitchFamily="18" charset="0"/>
              </a:rPr>
              <a:t>These details are routinely maintained depending on the numerous inputs and </a:t>
            </a:r>
            <a:r>
              <a:rPr dirty="0" sz="1800" lang="en-IN" err="1">
                <a:effectLst/>
                <a:latin typeface="Times New Roman" panose="02020603050405020304" pitchFamily="18" charset="0"/>
                <a:ea typeface="Calibri" panose="020F0502020204030204" pitchFamily="34" charset="0"/>
                <a:cs typeface="Times New Roman" panose="02020603050405020304" pitchFamily="18" charset="0"/>
              </a:rPr>
              <a:t>thechanges</a:t>
            </a:r>
            <a:r>
              <a:rPr dirty="0" sz="1800" lang="en-IN">
                <a:effectLst/>
                <a:latin typeface="Times New Roman" panose="02020603050405020304" pitchFamily="18" charset="0"/>
                <a:ea typeface="Calibri" panose="020F0502020204030204" pitchFamily="34" charset="0"/>
                <a:cs typeface="Times New Roman" panose="02020603050405020304" pitchFamily="18" charset="0"/>
              </a:rPr>
              <a:t> made in the systems database.</a:t>
            </a:r>
          </a:p>
          <a:p>
            <a:pPr algn="just">
              <a:lnSpc>
                <a:spcPct val="107000"/>
              </a:lnSpc>
              <a:spcAft>
                <a:spcPts val="800"/>
              </a:spcAft>
              <a:buFont typeface="Wingdings" panose="05000000000000000000" pitchFamily="2" charset="2"/>
              <a:buChar char="Ø"/>
            </a:pPr>
            <a:r>
              <a:rPr dirty="0" sz="1800" lang="en-IN">
                <a:effectLst/>
                <a:latin typeface="Times New Roman" panose="02020603050405020304" pitchFamily="18" charset="0"/>
                <a:ea typeface="Calibri" panose="020F0502020204030204" pitchFamily="34" charset="0"/>
                <a:cs typeface="Times New Roman" panose="02020603050405020304" pitchFamily="18" charset="0"/>
              </a:rPr>
              <a:t> The alterations in the database can happen </a:t>
            </a:r>
            <a:r>
              <a:rPr dirty="0" sz="1800" lang="en-IN" err="1">
                <a:effectLst/>
                <a:latin typeface="Times New Roman" panose="02020603050405020304" pitchFamily="18" charset="0"/>
                <a:ea typeface="Calibri" panose="020F0502020204030204" pitchFamily="34" charset="0"/>
                <a:cs typeface="Times New Roman" panose="02020603050405020304" pitchFamily="18" charset="0"/>
              </a:rPr>
              <a:t>spontaneously,for</a:t>
            </a:r>
            <a:r>
              <a:rPr dirty="0" sz="1800" lang="en-IN">
                <a:effectLst/>
                <a:latin typeface="Times New Roman" panose="02020603050405020304" pitchFamily="18" charset="0"/>
                <a:ea typeface="Calibri" panose="020F0502020204030204" pitchFamily="34" charset="0"/>
                <a:cs typeface="Times New Roman" panose="02020603050405020304" pitchFamily="18" charset="0"/>
              </a:rPr>
              <a:t> example, after the system performs calculations on the direct inputs. </a:t>
            </a:r>
          </a:p>
          <a:p>
            <a:pPr algn="just">
              <a:lnSpc>
                <a:spcPct val="107000"/>
              </a:lnSpc>
              <a:spcAft>
                <a:spcPts val="800"/>
              </a:spcAft>
              <a:buFont typeface="Wingdings" panose="05000000000000000000" pitchFamily="2" charset="2"/>
              <a:buChar char="Ø"/>
            </a:pPr>
            <a:r>
              <a:rPr dirty="0" sz="1800" lang="en-IN">
                <a:effectLst/>
                <a:latin typeface="Times New Roman" panose="02020603050405020304" pitchFamily="18" charset="0"/>
                <a:ea typeface="Calibri" panose="020F0502020204030204" pitchFamily="34" charset="0"/>
                <a:cs typeface="Times New Roman" panose="02020603050405020304" pitchFamily="18" charset="0"/>
              </a:rPr>
              <a:t>This system </a:t>
            </a:r>
            <a:r>
              <a:rPr dirty="0" sz="1800" lang="en-IN" err="1">
                <a:effectLst/>
                <a:latin typeface="Times New Roman" panose="02020603050405020304" pitchFamily="18" charset="0"/>
                <a:ea typeface="Calibri" panose="020F0502020204030204" pitchFamily="34" charset="0"/>
                <a:cs typeface="Times New Roman" panose="02020603050405020304" pitchFamily="18" charset="0"/>
              </a:rPr>
              <a:t>essentiallyworks</a:t>
            </a:r>
            <a:r>
              <a:rPr dirty="0" sz="1800" lang="en-IN">
                <a:effectLst/>
                <a:latin typeface="Times New Roman" panose="02020603050405020304" pitchFamily="18" charset="0"/>
                <a:ea typeface="Calibri" panose="020F0502020204030204" pitchFamily="34" charset="0"/>
                <a:cs typeface="Times New Roman" panose="02020603050405020304" pitchFamily="18" charset="0"/>
              </a:rPr>
              <a:t> on input-output entry mechanism.</a:t>
            </a:r>
          </a:p>
          <a:p>
            <a:pPr algn="just">
              <a:lnSpc>
                <a:spcPct val="107000"/>
              </a:lnSpc>
              <a:spcAft>
                <a:spcPts val="800"/>
              </a:spcAft>
              <a:buFont typeface="Wingdings" panose="05000000000000000000" pitchFamily="2" charset="2"/>
              <a:buChar char="Ø"/>
            </a:pPr>
            <a:r>
              <a:rPr dirty="0" sz="1800" lang="en-IN">
                <a:effectLst/>
                <a:latin typeface="Times New Roman" panose="02020603050405020304" pitchFamily="18" charset="0"/>
                <a:ea typeface="Calibri" panose="020F0502020204030204" pitchFamily="34" charset="0"/>
                <a:cs typeface="Times New Roman" panose="02020603050405020304" pitchFamily="18" charset="0"/>
              </a:rPr>
              <a:t> The Car Sales System follows closely with </a:t>
            </a:r>
            <a:r>
              <a:rPr dirty="0" sz="1800" lang="en-IN" err="1">
                <a:effectLst/>
                <a:latin typeface="Times New Roman" panose="02020603050405020304" pitchFamily="18" charset="0"/>
                <a:ea typeface="Calibri" panose="020F0502020204030204" pitchFamily="34" charset="0"/>
                <a:cs typeface="Times New Roman" panose="02020603050405020304" pitchFamily="18" charset="0"/>
              </a:rPr>
              <a:t>otherdeveloped</a:t>
            </a:r>
            <a:r>
              <a:rPr dirty="0" sz="1800" lang="en-IN">
                <a:effectLst/>
                <a:latin typeface="Times New Roman" panose="02020603050405020304" pitchFamily="18" charset="0"/>
                <a:ea typeface="Calibri" panose="020F0502020204030204" pitchFamily="34" charset="0"/>
                <a:cs typeface="Times New Roman" panose="02020603050405020304" pitchFamily="18" charset="0"/>
              </a:rPr>
              <a:t> Information Systems focusing on achieving better transactions and more </a:t>
            </a:r>
            <a:r>
              <a:rPr dirty="0" sz="1800" lang="en-IN" err="1">
                <a:effectLst/>
                <a:latin typeface="Times New Roman" panose="02020603050405020304" pitchFamily="18" charset="0"/>
                <a:ea typeface="Calibri" panose="020F0502020204030204" pitchFamily="34" charset="0"/>
                <a:cs typeface="Times New Roman" panose="02020603050405020304" pitchFamily="18" charset="0"/>
              </a:rPr>
              <a:t>customersatisfaction</a:t>
            </a:r>
            <a:endParaRPr dirty="0" sz="1800" lang="en-IN">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endParaRPr dirty="0" lang="en-IN">
              <a:latin typeface="Times New Roman" panose="02020603050405020304" pitchFamily="18" charset="0"/>
              <a:cs typeface="Times New Roman" panose="02020603050405020304" pitchFamily="18" charset="0"/>
            </a:endParaRPr>
          </a:p>
          <a:p>
            <a:pPr indent="-287020" marL="299085" marR="44450">
              <a:lnSpc>
                <a:spcPct val="100000"/>
              </a:lnSpc>
              <a:spcBef>
                <a:spcPts val="100"/>
              </a:spcBef>
              <a:buFont typeface="Wingdings"/>
              <a:buChar char=""/>
              <a:tabLst>
                <a:tab algn="l" pos="299720"/>
              </a:tabLst>
            </a:pPr>
            <a:endParaRPr dirty="0" sz="1800">
              <a:latin typeface="Times New Roman" panose="02020603050405020304" pitchFamily="18" charset="0"/>
              <a:cs typeface="Times New Roman" panose="02020603050405020304" pitchFamily="18" charset="0"/>
            </a:endParaRPr>
          </a:p>
        </p:txBody>
      </p:sp>
      <p:pic>
        <p:nvPicPr>
          <p:cNvPr id="2097156" name="object 4"/>
          <p:cNvPicPr>
            <a:picLocks/>
          </p:cNvPicPr>
          <p:nvPr/>
        </p:nvPicPr>
        <p:blipFill>
          <a:blip xmlns:r="http://schemas.openxmlformats.org/officeDocument/2006/relationships" r:embed="rId1" cstate="print"/>
          <a:stretch>
            <a:fillRect/>
          </a:stretch>
        </p:blipFill>
        <p:spPr>
          <a:xfrm>
            <a:off x="175260" y="152400"/>
            <a:ext cx="1581912" cy="1568196"/>
          </a:xfrm>
          <a:prstGeom prst="rect"/>
        </p:spPr>
      </p:pic>
      <p:pic>
        <p:nvPicPr>
          <p:cNvPr id="2097157" name="object 5"/>
          <p:cNvPicPr>
            <a:picLocks/>
          </p:cNvPicPr>
          <p:nvPr/>
        </p:nvPicPr>
        <p:blipFill>
          <a:blip xmlns:r="http://schemas.openxmlformats.org/officeDocument/2006/relationships" r:embed="rId2" cstate="print"/>
          <a:stretch>
            <a:fillRect/>
          </a:stretch>
        </p:blipFill>
        <p:spPr>
          <a:xfrm>
            <a:off x="10514076" y="103631"/>
            <a:ext cx="1642872" cy="1665732"/>
          </a:xfrm>
          <a:prstGeom prst="rec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679" name="object 4"/>
          <p:cNvSpPr/>
          <p:nvPr/>
        </p:nvSpPr>
        <p:spPr>
          <a:xfrm>
            <a:off x="33528" y="109728"/>
            <a:ext cx="1581912" cy="1568196"/>
          </a:xfrm>
          <a:prstGeom prst="rect"/>
          <a:blipFill>
            <a:blip xmlns:r="http://schemas.openxmlformats.org/officeDocument/2006/relationships" r:embed="rId1" cstate="print"/>
            <a:stretch>
              <a:fillRect/>
            </a:stretch>
          </a:blipFill>
        </p:spPr>
        <p:txBody>
          <a:bodyPr bIns="0" lIns="0" rIns="0" rtlCol="0" tIns="0" wrap="square"/>
          <a:p/>
        </p:txBody>
      </p:sp>
      <p:sp>
        <p:nvSpPr>
          <p:cNvPr id="1048680"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pic>
        <p:nvPicPr>
          <p:cNvPr id="2097202" name="Picture 4"/>
          <p:cNvPicPr>
            <a:picLocks noChangeAspect="1"/>
          </p:cNvPicPr>
          <p:nvPr/>
        </p:nvPicPr>
        <p:blipFill>
          <a:blip xmlns:r="http://schemas.openxmlformats.org/officeDocument/2006/relationships" r:embed="rId3"/>
          <a:stretch>
            <a:fillRect/>
          </a:stretch>
        </p:blipFill>
        <p:spPr>
          <a:xfrm>
            <a:off x="1219200" y="1725324"/>
            <a:ext cx="9958121" cy="4589118"/>
          </a:xfrm>
          <a:prstGeom prst="rect"/>
        </p:spPr>
      </p:pic>
      <p:sp>
        <p:nvSpPr>
          <p:cNvPr id="1048681" name="TextBox 7"/>
          <p:cNvSpPr txBox="1"/>
          <p:nvPr/>
        </p:nvSpPr>
        <p:spPr>
          <a:xfrm>
            <a:off x="1981200" y="1143000"/>
            <a:ext cx="1420774" cy="369332"/>
          </a:xfrm>
          <a:prstGeom prst="rect"/>
          <a:noFill/>
        </p:spPr>
        <p:txBody>
          <a:bodyPr rtlCol="0" wrap="none">
            <a:spAutoFit/>
          </a:bodyPr>
          <a:p>
            <a:r>
              <a:rPr dirty="0" lang="en-US"/>
              <a:t>Home screen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682" name="object 4"/>
          <p:cNvSpPr/>
          <p:nvPr/>
        </p:nvSpPr>
        <p:spPr>
          <a:xfrm>
            <a:off x="33528" y="109728"/>
            <a:ext cx="1581912" cy="1568196"/>
          </a:xfrm>
          <a:prstGeom prst="rect"/>
          <a:blipFill>
            <a:blip xmlns:r="http://schemas.openxmlformats.org/officeDocument/2006/relationships" r:embed="rId1" cstate="print"/>
            <a:stretch>
              <a:fillRect/>
            </a:stretch>
          </a:blipFill>
        </p:spPr>
        <p:txBody>
          <a:bodyPr bIns="0" lIns="0" rIns="0" rtlCol="0" tIns="0" wrap="square"/>
          <a:p/>
        </p:txBody>
      </p:sp>
      <p:sp>
        <p:nvSpPr>
          <p:cNvPr id="1048683"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pic>
        <p:nvPicPr>
          <p:cNvPr id="2097203" name="Picture 3"/>
          <p:cNvPicPr>
            <a:picLocks noChangeAspect="1"/>
          </p:cNvPicPr>
          <p:nvPr/>
        </p:nvPicPr>
        <p:blipFill>
          <a:blip xmlns:r="http://schemas.openxmlformats.org/officeDocument/2006/relationships" r:embed="rId3"/>
          <a:stretch>
            <a:fillRect/>
          </a:stretch>
        </p:blipFill>
        <p:spPr>
          <a:xfrm>
            <a:off x="1066800" y="1694687"/>
            <a:ext cx="10307072" cy="4668077"/>
          </a:xfrm>
          <a:prstGeom prst="rect"/>
        </p:spPr>
      </p:pic>
      <p:sp>
        <p:nvSpPr>
          <p:cNvPr id="1048684" name="TextBox 4"/>
          <p:cNvSpPr txBox="1"/>
          <p:nvPr/>
        </p:nvSpPr>
        <p:spPr>
          <a:xfrm>
            <a:off x="2133600" y="1143000"/>
            <a:ext cx="1539646" cy="358140"/>
          </a:xfrm>
          <a:prstGeom prst="rect"/>
          <a:noFill/>
        </p:spPr>
        <p:txBody>
          <a:bodyPr rtlCol="0" wrap="none">
            <a:spAutoFit/>
          </a:bodyPr>
          <a:p>
            <a:r>
              <a:rPr dirty="0" lang="en-US"/>
              <a:t>Home screen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pic>
        <p:nvPicPr>
          <p:cNvPr id="2097204" name="Picture 4"/>
          <p:cNvPicPr>
            <a:picLocks noChangeAspect="1"/>
          </p:cNvPicPr>
          <p:nvPr/>
        </p:nvPicPr>
        <p:blipFill>
          <a:blip xmlns:r="http://schemas.openxmlformats.org/officeDocument/2006/relationships" r:embed="rId1"/>
          <a:stretch>
            <a:fillRect/>
          </a:stretch>
        </p:blipFill>
        <p:spPr>
          <a:xfrm>
            <a:off x="1066800" y="1816895"/>
            <a:ext cx="10535278" cy="5041105"/>
          </a:xfrm>
          <a:prstGeom prst="rect"/>
        </p:spPr>
      </p:pic>
      <p:sp>
        <p:nvSpPr>
          <p:cNvPr id="1048685" name="object 4"/>
          <p:cNvSpPr/>
          <p:nvPr/>
        </p:nvSpPr>
        <p:spPr>
          <a:xfrm>
            <a:off x="33528" y="109728"/>
            <a:ext cx="1581912" cy="1568196"/>
          </a:xfrm>
          <a:prstGeom prst="rect"/>
          <a:blipFill>
            <a:blip xmlns:r="http://schemas.openxmlformats.org/officeDocument/2006/relationships" r:embed="rId2" cstate="print"/>
            <a:stretch>
              <a:fillRect/>
            </a:stretch>
          </a:blipFill>
        </p:spPr>
        <p:txBody>
          <a:bodyPr bIns="0" lIns="0" rIns="0" rtlCol="0" tIns="0" wrap="square"/>
          <a:p/>
        </p:txBody>
      </p:sp>
      <p:sp>
        <p:nvSpPr>
          <p:cNvPr id="1048686" name="object 5"/>
          <p:cNvSpPr/>
          <p:nvPr/>
        </p:nvSpPr>
        <p:spPr>
          <a:xfrm>
            <a:off x="10468356" y="28955"/>
            <a:ext cx="1642872" cy="1665732"/>
          </a:xfrm>
          <a:prstGeom prst="rect"/>
          <a:blipFill>
            <a:blip xmlns:r="http://schemas.openxmlformats.org/officeDocument/2006/relationships" r:embed="rId3" cstate="print"/>
            <a:stretch>
              <a:fillRect/>
            </a:stretch>
          </a:blipFill>
        </p:spPr>
        <p:txBody>
          <a:bodyPr bIns="0" lIns="0" rIns="0" rtlCol="0" tIns="0" wrap="square"/>
          <a:p/>
        </p:txBody>
      </p:sp>
      <p:sp>
        <p:nvSpPr>
          <p:cNvPr id="1048687" name="object 4"/>
          <p:cNvSpPr/>
          <p:nvPr/>
        </p:nvSpPr>
        <p:spPr>
          <a:xfrm>
            <a:off x="10212" y="100567"/>
            <a:ext cx="1581912" cy="1568196"/>
          </a:xfrm>
          <a:prstGeom prst="rect"/>
          <a:blipFill>
            <a:blip xmlns:r="http://schemas.openxmlformats.org/officeDocument/2006/relationships" r:embed="rId2" cstate="print"/>
            <a:stretch>
              <a:fillRect/>
            </a:stretch>
          </a:blipFill>
        </p:spPr>
        <p:txBody>
          <a:bodyPr bIns="0" lIns="0" rIns="0" rtlCol="0" tIns="0" wrap="square"/>
          <a:p/>
        </p:txBody>
      </p:sp>
      <p:sp>
        <p:nvSpPr>
          <p:cNvPr id="1048688" name="TextBox 7"/>
          <p:cNvSpPr txBox="1"/>
          <p:nvPr/>
        </p:nvSpPr>
        <p:spPr>
          <a:xfrm>
            <a:off x="2133600" y="1295400"/>
            <a:ext cx="1220975" cy="369332"/>
          </a:xfrm>
          <a:prstGeom prst="rect"/>
          <a:noFill/>
        </p:spPr>
        <p:txBody>
          <a:bodyPr rtlCol="0" wrap="none">
            <a:spAutoFit/>
          </a:bodyPr>
          <a:p>
            <a:r>
              <a:rPr dirty="0" lang="en-US"/>
              <a:t>Car details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pic>
        <p:nvPicPr>
          <p:cNvPr id="2097205" name="Picture 4"/>
          <p:cNvPicPr>
            <a:picLocks noChangeAspect="1"/>
          </p:cNvPicPr>
          <p:nvPr/>
        </p:nvPicPr>
        <p:blipFill>
          <a:blip xmlns:r="http://schemas.openxmlformats.org/officeDocument/2006/relationships" r:embed="rId1" cstate="print"/>
          <a:stretch>
            <a:fillRect/>
          </a:stretch>
        </p:blipFill>
        <p:spPr>
          <a:xfrm>
            <a:off x="1424773" y="1371600"/>
            <a:ext cx="9342454" cy="4399733"/>
          </a:xfrm>
          <a:prstGeom prst="rect"/>
        </p:spPr>
      </p:pic>
      <p:sp>
        <p:nvSpPr>
          <p:cNvPr id="1048689" name="object 4"/>
          <p:cNvSpPr/>
          <p:nvPr/>
        </p:nvSpPr>
        <p:spPr>
          <a:xfrm>
            <a:off x="33528" y="109728"/>
            <a:ext cx="1581912" cy="1568196"/>
          </a:xfrm>
          <a:prstGeom prst="rect"/>
          <a:blipFill>
            <a:blip xmlns:r="http://schemas.openxmlformats.org/officeDocument/2006/relationships" r:embed="rId2" cstate="print"/>
            <a:stretch>
              <a:fillRect/>
            </a:stretch>
          </a:blipFill>
        </p:spPr>
        <p:txBody>
          <a:bodyPr bIns="0" lIns="0" rIns="0" rtlCol="0" tIns="0" wrap="square"/>
          <a:p/>
        </p:txBody>
      </p:sp>
      <p:sp>
        <p:nvSpPr>
          <p:cNvPr id="1048690" name="object 5"/>
          <p:cNvSpPr/>
          <p:nvPr/>
        </p:nvSpPr>
        <p:spPr>
          <a:xfrm>
            <a:off x="10468356" y="28955"/>
            <a:ext cx="1642872" cy="1665732"/>
          </a:xfrm>
          <a:prstGeom prst="rect"/>
          <a:blipFill>
            <a:blip xmlns:r="http://schemas.openxmlformats.org/officeDocument/2006/relationships" r:embed="rId3" cstate="print"/>
            <a:stretch>
              <a:fillRect/>
            </a:stretch>
          </a:blipFill>
        </p:spPr>
        <p:txBody>
          <a:bodyPr bIns="0" lIns="0" rIns="0" rtlCol="0" tIns="0" wrap="square"/>
          <a:p/>
        </p:txBody>
      </p:sp>
      <p:sp>
        <p:nvSpPr>
          <p:cNvPr id="1048691" name="TextBox 7"/>
          <p:cNvSpPr txBox="1"/>
          <p:nvPr/>
        </p:nvSpPr>
        <p:spPr>
          <a:xfrm>
            <a:off x="2057400" y="762000"/>
            <a:ext cx="1168077" cy="369332"/>
          </a:xfrm>
          <a:prstGeom prst="rect"/>
          <a:noFill/>
        </p:spPr>
        <p:txBody>
          <a:bodyPr rtlCol="0" wrap="none">
            <a:spAutoFit/>
          </a:bodyPr>
          <a:p>
            <a:r>
              <a:rPr dirty="0" lang="en-US"/>
              <a:t>Car details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pic>
        <p:nvPicPr>
          <p:cNvPr id="2097206" name="Picture 4"/>
          <p:cNvPicPr>
            <a:picLocks noChangeAspect="1"/>
          </p:cNvPicPr>
          <p:nvPr/>
        </p:nvPicPr>
        <p:blipFill>
          <a:blip xmlns:r="http://schemas.openxmlformats.org/officeDocument/2006/relationships" r:embed="rId1"/>
          <a:stretch>
            <a:fillRect/>
          </a:stretch>
        </p:blipFill>
        <p:spPr>
          <a:xfrm>
            <a:off x="364761" y="1295400"/>
            <a:ext cx="10455639" cy="4868657"/>
          </a:xfrm>
          <a:prstGeom prst="rect"/>
        </p:spPr>
      </p:pic>
      <p:sp>
        <p:nvSpPr>
          <p:cNvPr id="1048692" name="object 4"/>
          <p:cNvSpPr/>
          <p:nvPr/>
        </p:nvSpPr>
        <p:spPr>
          <a:xfrm>
            <a:off x="33528" y="109728"/>
            <a:ext cx="1581912" cy="1568196"/>
          </a:xfrm>
          <a:prstGeom prst="rect"/>
          <a:blipFill>
            <a:blip xmlns:r="http://schemas.openxmlformats.org/officeDocument/2006/relationships" r:embed="rId2" cstate="print"/>
            <a:stretch>
              <a:fillRect/>
            </a:stretch>
          </a:blipFill>
        </p:spPr>
        <p:txBody>
          <a:bodyPr bIns="0" lIns="0" rIns="0" rtlCol="0" tIns="0" wrap="square"/>
          <a:p/>
        </p:txBody>
      </p:sp>
      <p:sp>
        <p:nvSpPr>
          <p:cNvPr id="1048693" name="object 5"/>
          <p:cNvSpPr/>
          <p:nvPr/>
        </p:nvSpPr>
        <p:spPr>
          <a:xfrm>
            <a:off x="10468356" y="28955"/>
            <a:ext cx="1642872" cy="1665732"/>
          </a:xfrm>
          <a:prstGeom prst="rect"/>
          <a:blipFill>
            <a:blip xmlns:r="http://schemas.openxmlformats.org/officeDocument/2006/relationships" r:embed="rId3" cstate="print"/>
            <a:stretch>
              <a:fillRect/>
            </a:stretch>
          </a:blipFill>
        </p:spPr>
        <p:txBody>
          <a:bodyPr bIns="0" lIns="0" rIns="0" rtlCol="0" tIns="0" wrap="square"/>
          <a:p/>
        </p:txBody>
      </p:sp>
      <p:sp>
        <p:nvSpPr>
          <p:cNvPr id="1048694" name="TextBox 7"/>
          <p:cNvSpPr txBox="1"/>
          <p:nvPr/>
        </p:nvSpPr>
        <p:spPr>
          <a:xfrm>
            <a:off x="1905000" y="685800"/>
            <a:ext cx="3561360" cy="369332"/>
          </a:xfrm>
          <a:prstGeom prst="rect"/>
          <a:noFill/>
        </p:spPr>
        <p:txBody>
          <a:bodyPr rtlCol="0" wrap="none">
            <a:spAutoFit/>
          </a:bodyPr>
          <a:p>
            <a:r>
              <a:rPr dirty="0" lang="en-US"/>
              <a:t>Our contact details in </a:t>
            </a:r>
            <a:r>
              <a:rPr dirty="0" lang="en-US" err="1"/>
              <a:t>evry</a:t>
            </a:r>
            <a:r>
              <a:rPr dirty="0" lang="en-US"/>
              <a:t> car detail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pic>
        <p:nvPicPr>
          <p:cNvPr id="2097207" name="Picture 4"/>
          <p:cNvPicPr>
            <a:picLocks noChangeAspect="1"/>
          </p:cNvPicPr>
          <p:nvPr/>
        </p:nvPicPr>
        <p:blipFill>
          <a:blip xmlns:r="http://schemas.openxmlformats.org/officeDocument/2006/relationships" r:embed="rId1"/>
          <a:stretch>
            <a:fillRect/>
          </a:stretch>
        </p:blipFill>
        <p:spPr>
          <a:xfrm>
            <a:off x="424202" y="1371600"/>
            <a:ext cx="10777200" cy="5120789"/>
          </a:xfrm>
          <a:prstGeom prst="rect"/>
        </p:spPr>
      </p:pic>
      <p:sp>
        <p:nvSpPr>
          <p:cNvPr id="1048695" name="object 4"/>
          <p:cNvSpPr/>
          <p:nvPr/>
        </p:nvSpPr>
        <p:spPr>
          <a:xfrm>
            <a:off x="33528" y="109728"/>
            <a:ext cx="1581912" cy="1568196"/>
          </a:xfrm>
          <a:prstGeom prst="rect"/>
          <a:blipFill>
            <a:blip xmlns:r="http://schemas.openxmlformats.org/officeDocument/2006/relationships" r:embed="rId2" cstate="print"/>
            <a:stretch>
              <a:fillRect/>
            </a:stretch>
          </a:blipFill>
        </p:spPr>
        <p:txBody>
          <a:bodyPr bIns="0" lIns="0" rIns="0" rtlCol="0" tIns="0" wrap="square"/>
          <a:p/>
        </p:txBody>
      </p:sp>
      <p:sp>
        <p:nvSpPr>
          <p:cNvPr id="1048696" name="object 5"/>
          <p:cNvSpPr/>
          <p:nvPr/>
        </p:nvSpPr>
        <p:spPr>
          <a:xfrm>
            <a:off x="10468356" y="28955"/>
            <a:ext cx="1642872" cy="1665732"/>
          </a:xfrm>
          <a:prstGeom prst="rect"/>
          <a:blipFill>
            <a:blip xmlns:r="http://schemas.openxmlformats.org/officeDocument/2006/relationships" r:embed="rId3" cstate="print"/>
            <a:stretch>
              <a:fillRect/>
            </a:stretch>
          </a:blipFill>
        </p:spPr>
        <p:txBody>
          <a:bodyPr bIns="0" lIns="0" rIns="0" rtlCol="0" tIns="0" wrap="square"/>
          <a:p/>
        </p:txBody>
      </p:sp>
      <p:sp>
        <p:nvSpPr>
          <p:cNvPr id="1048697" name="TextBox 7"/>
          <p:cNvSpPr txBox="1"/>
          <p:nvPr/>
        </p:nvSpPr>
        <p:spPr>
          <a:xfrm>
            <a:off x="1752600" y="685800"/>
            <a:ext cx="2073966" cy="369332"/>
          </a:xfrm>
          <a:prstGeom prst="rect"/>
          <a:noFill/>
        </p:spPr>
        <p:txBody>
          <a:bodyPr rtlCol="0" wrap="none">
            <a:spAutoFit/>
          </a:bodyPr>
          <a:p>
            <a:r>
              <a:rPr dirty="0" lang="en-US"/>
              <a:t>Car companies page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pic>
        <p:nvPicPr>
          <p:cNvPr id="2097208" name="Picture 4"/>
          <p:cNvPicPr>
            <a:picLocks noChangeAspect="1"/>
          </p:cNvPicPr>
          <p:nvPr/>
        </p:nvPicPr>
        <p:blipFill>
          <a:blip xmlns:r="http://schemas.openxmlformats.org/officeDocument/2006/relationships" r:embed="rId1"/>
          <a:stretch>
            <a:fillRect/>
          </a:stretch>
        </p:blipFill>
        <p:spPr>
          <a:xfrm>
            <a:off x="769315" y="1600200"/>
            <a:ext cx="10051085" cy="4720719"/>
          </a:xfrm>
          <a:prstGeom prst="rect"/>
        </p:spPr>
      </p:pic>
      <p:sp>
        <p:nvSpPr>
          <p:cNvPr id="1048698" name="object 4"/>
          <p:cNvSpPr/>
          <p:nvPr/>
        </p:nvSpPr>
        <p:spPr>
          <a:xfrm>
            <a:off x="33528" y="184404"/>
            <a:ext cx="1581912" cy="1568196"/>
          </a:xfrm>
          <a:prstGeom prst="rect"/>
          <a:blipFill>
            <a:blip xmlns:r="http://schemas.openxmlformats.org/officeDocument/2006/relationships" r:embed="rId2" cstate="print"/>
            <a:stretch>
              <a:fillRect/>
            </a:stretch>
          </a:blipFill>
        </p:spPr>
        <p:txBody>
          <a:bodyPr bIns="0" lIns="0" rIns="0" rtlCol="0" tIns="0" wrap="square"/>
          <a:p/>
        </p:txBody>
      </p:sp>
      <p:sp>
        <p:nvSpPr>
          <p:cNvPr id="1048699" name="object 5"/>
          <p:cNvSpPr/>
          <p:nvPr/>
        </p:nvSpPr>
        <p:spPr>
          <a:xfrm>
            <a:off x="10468356" y="28955"/>
            <a:ext cx="1642872" cy="1665732"/>
          </a:xfrm>
          <a:prstGeom prst="rect"/>
          <a:blipFill>
            <a:blip xmlns:r="http://schemas.openxmlformats.org/officeDocument/2006/relationships" r:embed="rId3" cstate="print"/>
            <a:stretch>
              <a:fillRect/>
            </a:stretch>
          </a:blipFill>
        </p:spPr>
        <p:txBody>
          <a:bodyPr bIns="0" lIns="0" rIns="0" rtlCol="0" tIns="0" wrap="square"/>
          <a:p/>
        </p:txBody>
      </p:sp>
      <p:sp>
        <p:nvSpPr>
          <p:cNvPr id="1048700" name="TextBox 7"/>
          <p:cNvSpPr txBox="1"/>
          <p:nvPr/>
        </p:nvSpPr>
        <p:spPr>
          <a:xfrm>
            <a:off x="1828800" y="990600"/>
            <a:ext cx="1833879" cy="358140"/>
          </a:xfrm>
          <a:prstGeom prst="rect"/>
          <a:noFill/>
        </p:spPr>
        <p:txBody>
          <a:bodyPr rtlCol="0" wrap="none">
            <a:spAutoFit/>
          </a:bodyPr>
          <a:p>
            <a:r>
              <a:rPr dirty="0" lang="en-US"/>
              <a:t>Contact us page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701" name="object 4"/>
          <p:cNvSpPr/>
          <p:nvPr/>
        </p:nvSpPr>
        <p:spPr>
          <a:xfrm>
            <a:off x="33528" y="109728"/>
            <a:ext cx="1581912" cy="1568196"/>
          </a:xfrm>
          <a:prstGeom prst="rect"/>
          <a:blipFill>
            <a:blip xmlns:r="http://schemas.openxmlformats.org/officeDocument/2006/relationships" r:embed="rId1" cstate="print"/>
            <a:stretch>
              <a:fillRect/>
            </a:stretch>
          </a:blipFill>
        </p:spPr>
        <p:txBody>
          <a:bodyPr bIns="0" lIns="0" rIns="0" rtlCol="0" tIns="0" wrap="square"/>
          <a:p/>
        </p:txBody>
      </p:sp>
      <p:sp>
        <p:nvSpPr>
          <p:cNvPr id="1048702" name="object 5"/>
          <p:cNvSpPr/>
          <p:nvPr/>
        </p:nvSpPr>
        <p:spPr>
          <a:xfrm>
            <a:off x="10468356" y="28955"/>
            <a:ext cx="1642872" cy="1665732"/>
          </a:xfrm>
          <a:prstGeom prst="rect"/>
          <a:blipFill>
            <a:blip xmlns:r="http://schemas.openxmlformats.org/officeDocument/2006/relationships" r:embed="rId2" cstate="print"/>
            <a:stretch>
              <a:fillRect/>
            </a:stretch>
          </a:blipFill>
        </p:spPr>
        <p:txBody>
          <a:bodyPr bIns="0" lIns="0" rIns="0" rtlCol="0" tIns="0" wrap="square"/>
          <a:p/>
        </p:txBody>
      </p:sp>
      <p:pic>
        <p:nvPicPr>
          <p:cNvPr id="2097209" name="Picture 5"/>
          <p:cNvPicPr>
            <a:picLocks noChangeAspect="1"/>
          </p:cNvPicPr>
          <p:nvPr/>
        </p:nvPicPr>
        <p:blipFill>
          <a:blip xmlns:r="http://schemas.openxmlformats.org/officeDocument/2006/relationships" r:embed="rId3"/>
          <a:stretch>
            <a:fillRect/>
          </a:stretch>
        </p:blipFill>
        <p:spPr>
          <a:xfrm>
            <a:off x="2105741" y="109728"/>
            <a:ext cx="7837617" cy="6519671"/>
          </a:xfrm>
          <a:prstGeom prst="rect"/>
        </p:spPr>
      </p:pic>
      <p:sp>
        <p:nvSpPr>
          <p:cNvPr id="1048703" name="TextBox 6"/>
          <p:cNvSpPr txBox="1"/>
          <p:nvPr/>
        </p:nvSpPr>
        <p:spPr>
          <a:xfrm>
            <a:off x="1295400" y="2209800"/>
            <a:ext cx="1447800" cy="304800"/>
          </a:xfrm>
          <a:prstGeom prst="rect"/>
          <a:noFill/>
        </p:spPr>
        <p:txBody>
          <a:bodyPr rtlCol="0" wrap="square">
            <a:spAutoFit/>
          </a:bodyPr>
          <a:p>
            <a:r>
              <a:rPr b="1" dirty="0" sz="1400" lang="en-US">
                <a:latin typeface="Times New Roman" panose="02020603050405020304" pitchFamily="18" charset="0"/>
                <a:cs typeface="Times New Roman" panose="02020603050405020304" pitchFamily="18" charset="0"/>
              </a:rPr>
              <a:t>E-R Diagram</a:t>
            </a:r>
            <a:endParaRPr b="1" dirty="0" sz="140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704" name="object 5"/>
          <p:cNvSpPr/>
          <p:nvPr/>
        </p:nvSpPr>
        <p:spPr>
          <a:xfrm>
            <a:off x="10468356" y="28955"/>
            <a:ext cx="1642872" cy="1665732"/>
          </a:xfrm>
          <a:prstGeom prst="rect"/>
          <a:blipFill>
            <a:blip xmlns:r="http://schemas.openxmlformats.org/officeDocument/2006/relationships" r:embed="rId1" cstate="print"/>
            <a:stretch>
              <a:fillRect/>
            </a:stretch>
          </a:blipFill>
        </p:spPr>
        <p:txBody>
          <a:bodyPr bIns="0" lIns="0" rIns="0" rtlCol="0" tIns="0" wrap="square"/>
          <a:p/>
        </p:txBody>
      </p:sp>
      <p:sp>
        <p:nvSpPr>
          <p:cNvPr id="1048705" name="object 4"/>
          <p:cNvSpPr/>
          <p:nvPr/>
        </p:nvSpPr>
        <p:spPr>
          <a:xfrm>
            <a:off x="10212" y="100567"/>
            <a:ext cx="1581912" cy="1568196"/>
          </a:xfrm>
          <a:prstGeom prst="rect"/>
          <a:blipFill>
            <a:blip xmlns:r="http://schemas.openxmlformats.org/officeDocument/2006/relationships" r:embed="rId2" cstate="print"/>
            <a:stretch>
              <a:fillRect/>
            </a:stretch>
          </a:blipFill>
        </p:spPr>
        <p:txBody>
          <a:bodyPr bIns="0" lIns="0" rIns="0" rtlCol="0" tIns="0" wrap="square"/>
          <a:p/>
        </p:txBody>
      </p:sp>
      <p:sp>
        <p:nvSpPr>
          <p:cNvPr id="1048706" name="Rectangle 7"/>
          <p:cNvSpPr>
            <a:spLocks noChangeArrowheads="1"/>
          </p:cNvSpPr>
          <p:nvPr/>
        </p:nvSpPr>
        <p:spPr bwMode="auto">
          <a:xfrm>
            <a:off x="3429000" y="2519204"/>
            <a:ext cx="6248400" cy="584775"/>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r>
              <a:rPr altLang="en-US" baseline="0" b="0" cap="none" dirty="0" sz="1400" i="0" kumimoji="0" lang="en-US" normalizeH="0" strike="noStrike" u="none">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This table store the login details of admin.</a:t>
            </a:r>
          </a:p>
          <a:p>
            <a:pPr algn="l" defTabSz="914400" eaLnBrk="0" fontAlgn="base" hangingPunct="0" indent="0" latinLnBrk="0" lvl="0" marL="0" marR="0" rtl="0">
              <a:lnSpc>
                <a:spcPct val="100000"/>
              </a:lnSpc>
              <a:spcBef>
                <a:spcPct val="0"/>
              </a:spcBef>
              <a:spcAft>
                <a:spcPct val="0"/>
              </a:spcAft>
              <a:buClrTx/>
              <a:buSzTx/>
              <a:buFontTx/>
              <a:buNone/>
            </a:pPr>
            <a:endParaRPr altLang="en-US" baseline="0" b="0" cap="none" dirty="0" sz="1800" i="0" kumimoji="0" lang="en-US" normalizeH="0" strike="noStrike" u="none">
              <a:ln>
                <a:noFill/>
              </a:ln>
              <a:solidFill>
                <a:schemeClr val="tx1"/>
              </a:solidFill>
              <a:effectLst/>
              <a:latin typeface="Arial" panose="020B0604020202020204" pitchFamily="34" charset="0"/>
            </a:endParaRPr>
          </a:p>
        </p:txBody>
      </p:sp>
      <p:pic>
        <p:nvPicPr>
          <p:cNvPr id="2097210" name="Picture 4"/>
          <p:cNvPicPr>
            <a:picLocks noChangeAspect="1" noChangeArrowheads="1"/>
          </p:cNvPicPr>
          <p:nvPr/>
        </p:nvPicPr>
        <p:blipFill>
          <a:blip xmlns:r="http://schemas.openxmlformats.org/officeDocument/2006/relationships" r:embed="rId3"/>
          <a:srcRect/>
          <a:stretch>
            <a:fillRect/>
          </a:stretch>
        </p:blipFill>
        <p:spPr bwMode="auto">
          <a:xfrm>
            <a:off x="1250034" y="2991319"/>
            <a:ext cx="9691932" cy="1665732"/>
          </a:xfrm>
          <a:prstGeom prst="rect"/>
          <a:noFill/>
        </p:spPr>
      </p:pic>
      <p:sp>
        <p:nvSpPr>
          <p:cNvPr id="1048707" name="Rectangle 8"/>
          <p:cNvSpPr>
            <a:spLocks noChangeArrowheads="1"/>
          </p:cNvSpPr>
          <p:nvPr/>
        </p:nvSpPr>
        <p:spPr bwMode="auto">
          <a:xfrm>
            <a:off x="1427162" y="4313237"/>
            <a:ext cx="12622834" cy="640495"/>
          </a:xfrm>
          <a:prstGeom prst="rect"/>
          <a:noFill/>
          <a:ln>
            <a:noFill/>
          </a:ln>
          <a:effectLst/>
        </p:spPr>
        <p:txBody>
          <a:bodyPr anchor="ctr" anchorCtr="0" bIns="45720" compatLnSpc="1" lIns="91440" numCol="1" rIns="91440" tIns="45720" vert="horz" wrap="square">
            <a:prstTxWarp prst="textNoShape"/>
            <a:spAutoFit/>
          </a:bodyPr>
          <a:p>
            <a:endParaRPr lang="en-IN"/>
          </a:p>
        </p:txBody>
      </p:sp>
      <p:sp>
        <p:nvSpPr>
          <p:cNvPr id="1048708" name="TextBox 10"/>
          <p:cNvSpPr txBox="1"/>
          <p:nvPr/>
        </p:nvSpPr>
        <p:spPr>
          <a:xfrm>
            <a:off x="1752600" y="1828801"/>
            <a:ext cx="2209800" cy="307777"/>
          </a:xfrm>
          <a:prstGeom prst="rect"/>
          <a:noFill/>
        </p:spPr>
        <p:txBody>
          <a:bodyPr rtlCol="0" wrap="square">
            <a:spAutoFit/>
          </a:bodyPr>
          <a:p>
            <a:r>
              <a:rPr b="1" dirty="0" sz="1400" lang="en-IN">
                <a:latin typeface="Times New Roman" panose="02020603050405020304" pitchFamily="18" charset="0"/>
                <a:cs typeface="Times New Roman" panose="02020603050405020304" pitchFamily="18" charset="0"/>
              </a:rPr>
              <a:t>Data Dictionary :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709" name="object 5"/>
          <p:cNvSpPr/>
          <p:nvPr/>
        </p:nvSpPr>
        <p:spPr>
          <a:xfrm>
            <a:off x="10468356" y="28955"/>
            <a:ext cx="1642872" cy="1665732"/>
          </a:xfrm>
          <a:prstGeom prst="rect"/>
          <a:blipFill>
            <a:blip xmlns:r="http://schemas.openxmlformats.org/officeDocument/2006/relationships" r:embed="rId1" cstate="print"/>
            <a:stretch>
              <a:fillRect/>
            </a:stretch>
          </a:blipFill>
        </p:spPr>
        <p:txBody>
          <a:bodyPr bIns="0" lIns="0" rIns="0" rtlCol="0" tIns="0" wrap="square"/>
          <a:p/>
        </p:txBody>
      </p:sp>
      <p:sp>
        <p:nvSpPr>
          <p:cNvPr id="1048710" name="object 4"/>
          <p:cNvSpPr/>
          <p:nvPr/>
        </p:nvSpPr>
        <p:spPr>
          <a:xfrm>
            <a:off x="10212" y="100567"/>
            <a:ext cx="1581912" cy="1568196"/>
          </a:xfrm>
          <a:prstGeom prst="rect"/>
          <a:blipFill>
            <a:blip xmlns:r="http://schemas.openxmlformats.org/officeDocument/2006/relationships" r:embed="rId2" cstate="print"/>
            <a:stretch>
              <a:fillRect/>
            </a:stretch>
          </a:blipFill>
        </p:spPr>
        <p:txBody>
          <a:bodyPr bIns="0" lIns="0" rIns="0" rtlCol="0" tIns="0" wrap="square"/>
          <a:p/>
        </p:txBody>
      </p:sp>
      <p:sp>
        <p:nvSpPr>
          <p:cNvPr id="1048711" name="Rectangle 2"/>
          <p:cNvSpPr>
            <a:spLocks noChangeArrowheads="1"/>
          </p:cNvSpPr>
          <p:nvPr/>
        </p:nvSpPr>
        <p:spPr bwMode="auto">
          <a:xfrm>
            <a:off x="3124200" y="2195201"/>
            <a:ext cx="6705600" cy="538609"/>
          </a:xfrm>
          <a:prstGeom prst="rect"/>
          <a:solidFill>
            <a:srgbClr val="FFFFFF"/>
          </a:solidFill>
          <a:ln>
            <a:noFill/>
          </a:ln>
          <a:effectLst/>
        </p:spPr>
        <p:txBody>
          <a:bodyPr anchor="ctr" anchorCtr="0" bIns="45720" compatLnSpc="1" lIns="91440" numCol="1" rIns="91440" tIns="45720" vert="horz" wrap="squar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r>
              <a:rPr altLang="en-US" b="1" dirty="0" sz="1100" lang="en-US">
                <a:solidFill>
                  <a:srgbClr val="000000"/>
                </a:solidFill>
                <a:latin typeface="Arial" panose="020B0604020202020204" pitchFamily="34" charset="0"/>
                <a:ea typeface="Times New Roman" panose="02020603050405020304" pitchFamily="18" charset="0"/>
              </a:rPr>
              <a:t>                                               </a:t>
            </a:r>
            <a:r>
              <a:rPr altLang="en-US" baseline="0" b="0" cap="none" dirty="0" sz="1100" i="0" kumimoji="0" lang="en-US" normalizeH="0" strike="noStrike" u="none">
                <a:ln>
                  <a:noFill/>
                </a:ln>
                <a:solidFill>
                  <a:srgbClr val="000000"/>
                </a:solidFill>
                <a:effectLst/>
                <a:latin typeface="Arial" panose="020B0604020202020204" pitchFamily="34" charset="0"/>
                <a:ea typeface="Times New Roman" panose="02020603050405020304" pitchFamily="18" charset="0"/>
              </a:rPr>
              <a:t>This table store car company info. </a:t>
            </a:r>
            <a:endParaRPr altLang="en-US" baseline="0" b="0" cap="none" dirty="0" sz="1200" i="0" kumimoji="0" lang="en-US" normalizeH="0" strike="noStrike" u="none">
              <a:ln>
                <a:noFill/>
              </a:ln>
              <a:solidFill>
                <a:schemeClr val="tx1"/>
              </a:solidFill>
              <a:effectLst/>
              <a:latin typeface="Arial" panose="020B0604020202020204" pitchFamily="34" charset="0"/>
              <a:ea typeface="Times New Roman" panose="02020603050405020304" pitchFamily="18" charset="0"/>
            </a:endParaRPr>
          </a:p>
          <a:p>
            <a:pPr algn="l" defTabSz="914400" eaLnBrk="0" fontAlgn="base" hangingPunct="0" indent="0" latinLnBrk="0" lvl="0" marL="0" marR="0" rtl="0">
              <a:lnSpc>
                <a:spcPct val="100000"/>
              </a:lnSpc>
              <a:spcBef>
                <a:spcPct val="0"/>
              </a:spcBef>
              <a:spcAft>
                <a:spcPct val="0"/>
              </a:spcAft>
              <a:buClrTx/>
              <a:buSzTx/>
              <a:buFontTx/>
              <a:buNone/>
            </a:pPr>
            <a:endParaRPr altLang="en-US" baseline="0" b="0" cap="none" dirty="0" sz="1800" i="0" kumimoji="0" lang="en-US" normalizeH="0" strike="noStrike" u="none">
              <a:ln>
                <a:noFill/>
              </a:ln>
              <a:solidFill>
                <a:schemeClr val="tx1"/>
              </a:solidFill>
              <a:effectLst/>
              <a:latin typeface="Arial" panose="020B0604020202020204" pitchFamily="34" charset="0"/>
            </a:endParaRPr>
          </a:p>
        </p:txBody>
      </p:sp>
      <p:pic>
        <p:nvPicPr>
          <p:cNvPr id="2097211" name="Picture 5"/>
          <p:cNvPicPr>
            <a:picLocks noChangeAspect="1" noChangeArrowheads="1"/>
          </p:cNvPicPr>
          <p:nvPr/>
        </p:nvPicPr>
        <p:blipFill>
          <a:blip xmlns:r="http://schemas.openxmlformats.org/officeDocument/2006/relationships" r:embed="rId3"/>
          <a:srcRect/>
          <a:stretch>
            <a:fillRect/>
          </a:stretch>
        </p:blipFill>
        <p:spPr bwMode="auto">
          <a:xfrm>
            <a:off x="1905000" y="3034465"/>
            <a:ext cx="8818608" cy="1066800"/>
          </a:xfrm>
          <a:prstGeom prst="rect"/>
          <a:noFill/>
        </p:spPr>
      </p:pic>
      <p:sp>
        <p:nvSpPr>
          <p:cNvPr id="1048712" name="Rectangle 3"/>
          <p:cNvSpPr>
            <a:spLocks noChangeArrowheads="1"/>
          </p:cNvSpPr>
          <p:nvPr/>
        </p:nvSpPr>
        <p:spPr bwMode="auto">
          <a:xfrm>
            <a:off x="1808162" y="4629468"/>
            <a:ext cx="6705601" cy="358140"/>
          </a:xfrm>
          <a:prstGeom prst="rect"/>
          <a:noFill/>
          <a:ln>
            <a:noFill/>
          </a:ln>
          <a:effectLst/>
        </p:spPr>
        <p:txBody>
          <a:bodyPr anchor="ctr" anchorCtr="0" bIns="45720" compatLnSpc="1" lIns="91440" numCol="1" rIns="91440" tIns="45720" vert="horz" wrap="square">
            <a:prstTxWarp prst="textNoShape"/>
            <a:spAutoFit/>
          </a:bodyPr>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80" name=""/>
        <p:cNvGrpSpPr/>
        <p:nvPr/>
      </p:nvGrpSpPr>
      <p:grpSpPr>
        <a:xfrm>
          <a:off x="0" y="0"/>
          <a:ext cx="0" cy="0"/>
          <a:chOff x="0" y="0"/>
          <a:chExt cx="0" cy="0"/>
        </a:xfrm>
      </p:grpSpPr>
      <p:sp>
        <p:nvSpPr>
          <p:cNvPr id="1048594" name="object 2"/>
          <p:cNvSpPr txBox="1">
            <a:spLocks noGrp="1"/>
          </p:cNvSpPr>
          <p:nvPr>
            <p:ph type="title"/>
          </p:nvPr>
        </p:nvSpPr>
        <p:spPr>
          <a:xfrm>
            <a:off x="3581400" y="1219200"/>
            <a:ext cx="5032122" cy="396904"/>
          </a:xfrm>
          <a:prstGeom prst="rect"/>
        </p:spPr>
        <p:txBody>
          <a:bodyPr bIns="0" lIns="0" rIns="0" rtlCol="0" tIns="12065" vert="horz" wrap="square">
            <a:spAutoFit/>
          </a:bodyPr>
          <a:p>
            <a:pPr marL="12700">
              <a:lnSpc>
                <a:spcPct val="100000"/>
              </a:lnSpc>
              <a:spcBef>
                <a:spcPts val="95"/>
              </a:spcBef>
            </a:pPr>
            <a:r>
              <a:rPr dirty="0" sz="2500" lang="en-US" spc="155" u="sng">
                <a:latin typeface="Times New Roman" panose="02020603050405020304" pitchFamily="18" charset="0"/>
                <a:cs typeface="Times New Roman" panose="02020603050405020304" pitchFamily="18" charset="0"/>
              </a:rPr>
              <a:t>Goals </a:t>
            </a:r>
            <a:r>
              <a:rPr dirty="0" sz="2500" spc="155" u="sng">
                <a:latin typeface="Times New Roman" panose="02020603050405020304" pitchFamily="18" charset="0"/>
                <a:cs typeface="Times New Roman" panose="02020603050405020304" pitchFamily="18" charset="0"/>
              </a:rPr>
              <a:t>Objective</a:t>
            </a:r>
            <a:r>
              <a:rPr dirty="0" sz="2500" spc="285" u="sng">
                <a:latin typeface="Times New Roman" panose="02020603050405020304" pitchFamily="18" charset="0"/>
                <a:cs typeface="Times New Roman" panose="02020603050405020304" pitchFamily="18" charset="0"/>
              </a:rPr>
              <a:t> </a:t>
            </a:r>
            <a:r>
              <a:rPr dirty="0" sz="2500" spc="125" u="sng">
                <a:latin typeface="Times New Roman" panose="02020603050405020304" pitchFamily="18" charset="0"/>
                <a:cs typeface="Times New Roman" panose="02020603050405020304" pitchFamily="18" charset="0"/>
              </a:rPr>
              <a:t>of</a:t>
            </a:r>
            <a:r>
              <a:rPr dirty="0" sz="2500" spc="285" u="sng">
                <a:latin typeface="Times New Roman" panose="02020603050405020304" pitchFamily="18" charset="0"/>
                <a:cs typeface="Times New Roman" panose="02020603050405020304" pitchFamily="18" charset="0"/>
              </a:rPr>
              <a:t> </a:t>
            </a:r>
            <a:r>
              <a:rPr dirty="0" sz="2500" spc="130" u="sng">
                <a:latin typeface="Times New Roman" panose="02020603050405020304" pitchFamily="18" charset="0"/>
                <a:cs typeface="Times New Roman" panose="02020603050405020304" pitchFamily="18" charset="0"/>
              </a:rPr>
              <a:t>Project</a:t>
            </a:r>
            <a:r>
              <a:rPr dirty="0" sz="2500" spc="285" u="sng">
                <a:latin typeface="Times New Roman" panose="02020603050405020304" pitchFamily="18" charset="0"/>
                <a:cs typeface="Times New Roman" panose="02020603050405020304" pitchFamily="18" charset="0"/>
              </a:rPr>
              <a:t> </a:t>
            </a:r>
            <a:r>
              <a:rPr dirty="0" sz="2500" spc="145" u="sng">
                <a:latin typeface="Times New Roman" panose="02020603050405020304" pitchFamily="18" charset="0"/>
                <a:cs typeface="Times New Roman" panose="02020603050405020304" pitchFamily="18" charset="0"/>
              </a:rPr>
              <a:t>:</a:t>
            </a:r>
            <a:r>
              <a:rPr dirty="0" sz="2500" spc="305" u="sng">
                <a:latin typeface="Times New Roman" panose="02020603050405020304" pitchFamily="18" charset="0"/>
                <a:cs typeface="Times New Roman" panose="02020603050405020304" pitchFamily="18" charset="0"/>
              </a:rPr>
              <a:t> </a:t>
            </a:r>
            <a:r>
              <a:rPr dirty="0" sz="2500" spc="55" u="sng">
                <a:latin typeface="Times New Roman" panose="02020603050405020304" pitchFamily="18" charset="0"/>
                <a:cs typeface="Times New Roman" panose="02020603050405020304" pitchFamily="18" charset="0"/>
              </a:rPr>
              <a:t>-</a:t>
            </a:r>
            <a:endParaRPr dirty="0" sz="2500" u="sng">
              <a:latin typeface="Times New Roman" panose="02020603050405020304" pitchFamily="18" charset="0"/>
              <a:cs typeface="Times New Roman" panose="02020603050405020304" pitchFamily="18" charset="0"/>
            </a:endParaRPr>
          </a:p>
        </p:txBody>
      </p:sp>
      <p:pic>
        <p:nvPicPr>
          <p:cNvPr id="2097158" name="object 4"/>
          <p:cNvPicPr>
            <a:picLocks/>
          </p:cNvPicPr>
          <p:nvPr/>
        </p:nvPicPr>
        <p:blipFill>
          <a:blip xmlns:r="http://schemas.openxmlformats.org/officeDocument/2006/relationships" r:embed="rId1" cstate="print"/>
          <a:stretch>
            <a:fillRect/>
          </a:stretch>
        </p:blipFill>
        <p:spPr>
          <a:xfrm>
            <a:off x="153923" y="146304"/>
            <a:ext cx="1583436" cy="1568196"/>
          </a:xfrm>
          <a:prstGeom prst="rect"/>
        </p:spPr>
      </p:pic>
      <p:pic>
        <p:nvPicPr>
          <p:cNvPr id="2097159" name="object 5"/>
          <p:cNvPicPr>
            <a:picLocks/>
          </p:cNvPicPr>
          <p:nvPr/>
        </p:nvPicPr>
        <p:blipFill>
          <a:blip xmlns:r="http://schemas.openxmlformats.org/officeDocument/2006/relationships" r:embed="rId2" cstate="print"/>
          <a:stretch>
            <a:fillRect/>
          </a:stretch>
        </p:blipFill>
        <p:spPr>
          <a:xfrm>
            <a:off x="10395204" y="50292"/>
            <a:ext cx="1642872" cy="1664207"/>
          </a:xfrm>
          <a:prstGeom prst="rect"/>
        </p:spPr>
      </p:pic>
      <p:sp>
        <p:nvSpPr>
          <p:cNvPr id="1048595" name="TextBox 5"/>
          <p:cNvSpPr txBox="1"/>
          <p:nvPr/>
        </p:nvSpPr>
        <p:spPr>
          <a:xfrm>
            <a:off x="1767077" y="2057400"/>
            <a:ext cx="8657845" cy="3025140"/>
          </a:xfrm>
          <a:prstGeom prst="rect"/>
          <a:noFill/>
        </p:spPr>
        <p:txBody>
          <a:bodyPr rtlCol="0" wrap="square">
            <a:spAutoFit/>
          </a:bodyPr>
          <a:p>
            <a:pPr algn="just">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Easy to generate report for any transaction.</a:t>
            </a:r>
          </a:p>
          <a:p>
            <a:pPr algn="just"/>
            <a:endParaRPr dirty="0" lang="en-US">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It is very much faster than manual system.</a:t>
            </a:r>
          </a:p>
          <a:p>
            <a:pPr algn="just">
              <a:buFont typeface="Wingdings" panose="05000000000000000000" pitchFamily="2" charset="2"/>
              <a:buChar char="Ø"/>
            </a:pPr>
            <a:endParaRPr dirty="0" lang="en-US">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 Easy and fastest record finding technique.</a:t>
            </a:r>
          </a:p>
          <a:p>
            <a:pPr algn="just">
              <a:buFont typeface="Wingdings" panose="05000000000000000000" pitchFamily="2" charset="2"/>
              <a:buChar char="Ø"/>
            </a:pPr>
            <a:endParaRPr dirty="0" lang="en-US">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 It is very much flexible to work</a:t>
            </a:r>
          </a:p>
          <a:p>
            <a:pPr algn="just"/>
            <a:endParaRPr dirty="0" lang="en-US">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 Man power required is very less.</a:t>
            </a:r>
          </a:p>
          <a:p>
            <a:pPr algn="just"/>
            <a:r>
              <a:rPr dirty="0" lang="en-US">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dirty="0" lang="en-US">
                <a:latin typeface="Times New Roman" panose="02020603050405020304" pitchFamily="18" charset="0"/>
                <a:cs typeface="Times New Roman" panose="02020603050405020304" pitchFamily="18" charset="0"/>
              </a:rPr>
              <a:t>Data can be stored for a longer record</a:t>
            </a:r>
            <a:endParaRPr dirty="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713" name="object 5"/>
          <p:cNvSpPr/>
          <p:nvPr/>
        </p:nvSpPr>
        <p:spPr>
          <a:xfrm>
            <a:off x="10468356" y="28955"/>
            <a:ext cx="1642872" cy="1665732"/>
          </a:xfrm>
          <a:prstGeom prst="rect"/>
          <a:blipFill>
            <a:blip xmlns:r="http://schemas.openxmlformats.org/officeDocument/2006/relationships" r:embed="rId1" cstate="print"/>
            <a:stretch>
              <a:fillRect/>
            </a:stretch>
          </a:blipFill>
        </p:spPr>
        <p:txBody>
          <a:bodyPr bIns="0" lIns="0" rIns="0" rtlCol="0" tIns="0" wrap="square"/>
          <a:p/>
        </p:txBody>
      </p:sp>
      <p:sp>
        <p:nvSpPr>
          <p:cNvPr id="1048714" name="object 4"/>
          <p:cNvSpPr/>
          <p:nvPr/>
        </p:nvSpPr>
        <p:spPr>
          <a:xfrm>
            <a:off x="10212" y="100567"/>
            <a:ext cx="1581912" cy="1568196"/>
          </a:xfrm>
          <a:prstGeom prst="rect"/>
          <a:blipFill>
            <a:blip xmlns:r="http://schemas.openxmlformats.org/officeDocument/2006/relationships" r:embed="rId2" cstate="print"/>
            <a:stretch>
              <a:fillRect/>
            </a:stretch>
          </a:blipFill>
        </p:spPr>
        <p:txBody>
          <a:bodyPr bIns="0" lIns="0" rIns="0" rtlCol="0" tIns="0" wrap="square"/>
          <a:p/>
        </p:txBody>
      </p:sp>
      <p:sp>
        <p:nvSpPr>
          <p:cNvPr id="1048715" name="Rectangle 2"/>
          <p:cNvSpPr>
            <a:spLocks noChangeArrowheads="1"/>
          </p:cNvSpPr>
          <p:nvPr/>
        </p:nvSpPr>
        <p:spPr bwMode="auto">
          <a:xfrm>
            <a:off x="5105400" y="271790"/>
            <a:ext cx="3810000" cy="261610"/>
          </a:xfrm>
          <a:prstGeom prst="rect"/>
          <a:solidFill>
            <a:srgbClr val="FFFFFF"/>
          </a:solidFill>
          <a:ln>
            <a:noFill/>
          </a:ln>
          <a:effectLst/>
        </p:spPr>
        <p:txBody>
          <a:bodyPr anchor="ctr" anchorCtr="0" bIns="45720" compatLnSpc="1" lIns="91440" numCol="1" rIns="91440" tIns="45720" vert="horz" wrap="squar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r>
              <a:rPr altLang="en-US" baseline="0" b="0" cap="none" dirty="0" sz="1100" i="0" kumimoji="0" lang="en-US" normalizeH="0" strike="noStrike" u="none">
                <a:ln>
                  <a:noFill/>
                </a:ln>
                <a:solidFill>
                  <a:srgbClr val="000000"/>
                </a:solidFill>
                <a:effectLst/>
                <a:latin typeface="Arial" panose="020B0604020202020204" pitchFamily="34" charset="0"/>
                <a:ea typeface="Times New Roman" panose="02020603050405020304" pitchFamily="18" charset="0"/>
              </a:rPr>
              <a:t>This table store full car details. </a:t>
            </a:r>
            <a:endParaRPr altLang="en-US" baseline="0" b="0" cap="none" dirty="0" sz="1200" i="0" kumimoji="0" lang="en-US" normalizeH="0" strike="noStrike" u="none">
              <a:ln>
                <a:noFill/>
              </a:ln>
              <a:solidFill>
                <a:schemeClr val="tx1"/>
              </a:solidFill>
              <a:effectLst/>
              <a:latin typeface="Arial" panose="020B0604020202020204" pitchFamily="34" charset="0"/>
              <a:ea typeface="Times New Roman" panose="02020603050405020304" pitchFamily="18" charset="0"/>
            </a:endParaRPr>
          </a:p>
        </p:txBody>
      </p:sp>
      <p:pic>
        <p:nvPicPr>
          <p:cNvPr id="2097212" name="Picture 5"/>
          <p:cNvPicPr>
            <a:picLocks noChangeAspect="1" noChangeArrowheads="1"/>
          </p:cNvPicPr>
          <p:nvPr/>
        </p:nvPicPr>
        <p:blipFill>
          <a:blip xmlns:r="http://schemas.openxmlformats.org/officeDocument/2006/relationships" r:embed="rId3"/>
          <a:srcRect/>
          <a:stretch>
            <a:fillRect/>
          </a:stretch>
        </p:blipFill>
        <p:spPr bwMode="auto">
          <a:xfrm>
            <a:off x="2971800" y="533400"/>
            <a:ext cx="6637338" cy="6324600"/>
          </a:xfrm>
          <a:prstGeom prst="rect"/>
          <a:noFill/>
        </p:spPr>
      </p:pic>
      <p:sp>
        <p:nvSpPr>
          <p:cNvPr id="1048716" name="Rectangle 3"/>
          <p:cNvSpPr>
            <a:spLocks noChangeArrowheads="1"/>
          </p:cNvSpPr>
          <p:nvPr/>
        </p:nvSpPr>
        <p:spPr bwMode="auto">
          <a:xfrm>
            <a:off x="2341563" y="6858000"/>
            <a:ext cx="3810000" cy="457200"/>
          </a:xfrm>
          <a:prstGeom prst="rect"/>
          <a:noFill/>
          <a:ln>
            <a:noFill/>
          </a:ln>
          <a:effectLst/>
        </p:spPr>
        <p:txBody>
          <a:bodyPr anchor="ctr" anchorCtr="0" bIns="45720" compatLnSpc="1" lIns="91440" numCol="1" rIns="91440" tIns="45720" vert="horz" wrap="square">
            <a:prstTxWarp prst="textNoShape"/>
            <a:spAutoFit/>
          </a:bodyPr>
          <a:p>
            <a:endParaRPr lang="en-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717" name="object 5"/>
          <p:cNvSpPr/>
          <p:nvPr/>
        </p:nvSpPr>
        <p:spPr>
          <a:xfrm>
            <a:off x="10468356" y="28955"/>
            <a:ext cx="1642872" cy="1665732"/>
          </a:xfrm>
          <a:prstGeom prst="rect"/>
          <a:blipFill>
            <a:blip xmlns:r="http://schemas.openxmlformats.org/officeDocument/2006/relationships" r:embed="rId1" cstate="print"/>
            <a:stretch>
              <a:fillRect/>
            </a:stretch>
          </a:blipFill>
        </p:spPr>
        <p:txBody>
          <a:bodyPr bIns="0" lIns="0" rIns="0" rtlCol="0" tIns="0" wrap="square"/>
          <a:p/>
        </p:txBody>
      </p:sp>
      <p:sp>
        <p:nvSpPr>
          <p:cNvPr id="1048718" name="object 4"/>
          <p:cNvSpPr/>
          <p:nvPr/>
        </p:nvSpPr>
        <p:spPr>
          <a:xfrm>
            <a:off x="10212" y="100567"/>
            <a:ext cx="1581912" cy="1568196"/>
          </a:xfrm>
          <a:prstGeom prst="rect"/>
          <a:blipFill>
            <a:blip xmlns:r="http://schemas.openxmlformats.org/officeDocument/2006/relationships" r:embed="rId2" cstate="print"/>
            <a:stretch>
              <a:fillRect/>
            </a:stretch>
          </a:blipFill>
        </p:spPr>
        <p:txBody>
          <a:bodyPr bIns="0" lIns="0" rIns="0" rtlCol="0" tIns="0" wrap="square"/>
          <a:p/>
        </p:txBody>
      </p:sp>
      <p:sp>
        <p:nvSpPr>
          <p:cNvPr id="1048719" name="Rectangle 2"/>
          <p:cNvSpPr>
            <a:spLocks noChangeArrowheads="1"/>
          </p:cNvSpPr>
          <p:nvPr/>
        </p:nvSpPr>
        <p:spPr bwMode="auto">
          <a:xfrm>
            <a:off x="4451231" y="2128391"/>
            <a:ext cx="6362700" cy="538609"/>
          </a:xfrm>
          <a:prstGeom prst="rect"/>
          <a:solidFill>
            <a:srgbClr val="FFFFFF"/>
          </a:solidFill>
          <a:ln>
            <a:noFill/>
          </a:ln>
          <a:effectLst/>
        </p:spPr>
        <p:txBody>
          <a:bodyPr anchor="ctr" anchorCtr="0" bIns="45720" compatLnSpc="1" lIns="91440" numCol="1" rIns="91440" tIns="45720" vert="horz" wrap="squar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r>
              <a:rPr altLang="en-US" baseline="0" b="0" cap="none" dirty="0" sz="1100" i="0" kumimoji="0" lang="en-US" normalizeH="0" strike="noStrike" u="none">
                <a:ln>
                  <a:noFill/>
                </a:ln>
                <a:solidFill>
                  <a:srgbClr val="000000"/>
                </a:solidFill>
                <a:effectLst/>
                <a:latin typeface="Arial" panose="020B0604020202020204" pitchFamily="34" charset="0"/>
                <a:ea typeface="Times New Roman" panose="02020603050405020304" pitchFamily="18" charset="0"/>
              </a:rPr>
              <a:t>This table store car enquiry details. </a:t>
            </a:r>
            <a:endParaRPr altLang="en-US" baseline="0" b="0" cap="none" dirty="0" sz="1200" i="0" kumimoji="0" lang="en-US" normalizeH="0" strike="noStrike" u="none">
              <a:ln>
                <a:noFill/>
              </a:ln>
              <a:solidFill>
                <a:schemeClr val="tx1"/>
              </a:solidFill>
              <a:effectLst/>
              <a:latin typeface="Arial" panose="020B0604020202020204" pitchFamily="34" charset="0"/>
              <a:ea typeface="Times New Roman" panose="02020603050405020304" pitchFamily="18" charset="0"/>
            </a:endParaRPr>
          </a:p>
          <a:p>
            <a:pPr algn="l" defTabSz="914400" eaLnBrk="0" fontAlgn="base" hangingPunct="0" indent="0" latinLnBrk="0" lvl="0" marL="0" marR="0" rtl="0">
              <a:lnSpc>
                <a:spcPct val="100000"/>
              </a:lnSpc>
              <a:spcBef>
                <a:spcPct val="0"/>
              </a:spcBef>
              <a:spcAft>
                <a:spcPct val="0"/>
              </a:spcAft>
              <a:buClrTx/>
              <a:buSzTx/>
              <a:buFontTx/>
              <a:buNone/>
            </a:pPr>
            <a:endParaRPr altLang="en-US" baseline="0" b="0" cap="none" dirty="0" sz="1800" i="0" kumimoji="0" lang="en-US" normalizeH="0" strike="noStrike" u="none">
              <a:ln>
                <a:noFill/>
              </a:ln>
              <a:solidFill>
                <a:schemeClr val="tx1"/>
              </a:solidFill>
              <a:effectLst/>
              <a:latin typeface="Arial" panose="020B0604020202020204" pitchFamily="34" charset="0"/>
            </a:endParaRPr>
          </a:p>
        </p:txBody>
      </p:sp>
      <p:pic>
        <p:nvPicPr>
          <p:cNvPr id="2097213" name="Picture 7"/>
          <p:cNvPicPr>
            <a:picLocks noChangeAspect="1" noChangeArrowheads="1"/>
          </p:cNvPicPr>
          <p:nvPr/>
        </p:nvPicPr>
        <p:blipFill>
          <a:blip xmlns:r="http://schemas.openxmlformats.org/officeDocument/2006/relationships" r:embed="rId3"/>
          <a:srcRect/>
          <a:stretch>
            <a:fillRect/>
          </a:stretch>
        </p:blipFill>
        <p:spPr bwMode="auto">
          <a:xfrm>
            <a:off x="1882912" y="2667000"/>
            <a:ext cx="8607567" cy="1787332"/>
          </a:xfrm>
          <a:prstGeom prst="rect"/>
          <a:noFill/>
        </p:spPr>
      </p:pic>
      <p:sp>
        <p:nvSpPr>
          <p:cNvPr id="1048720" name="Rectangle 3"/>
          <p:cNvSpPr>
            <a:spLocks noChangeArrowheads="1"/>
          </p:cNvSpPr>
          <p:nvPr/>
        </p:nvSpPr>
        <p:spPr bwMode="auto">
          <a:xfrm>
            <a:off x="1252675" y="4106863"/>
            <a:ext cx="6362701" cy="567532"/>
          </a:xfrm>
          <a:prstGeom prst="rect"/>
          <a:noFill/>
          <a:ln>
            <a:noFill/>
          </a:ln>
          <a:effectLst/>
        </p:spPr>
        <p:txBody>
          <a:bodyPr anchor="ctr" anchorCtr="0" bIns="45720" compatLnSpc="1" lIns="91440" numCol="1" rIns="91440" tIns="45720" vert="horz" wrap="square">
            <a:prstTxWarp prst="textNoShape"/>
            <a:spAutoFit/>
          </a:bodyPr>
          <a:p>
            <a:endParaRPr lang="en-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sp>
        <p:nvSpPr>
          <p:cNvPr id="1048721" name="object 5"/>
          <p:cNvSpPr/>
          <p:nvPr/>
        </p:nvSpPr>
        <p:spPr>
          <a:xfrm>
            <a:off x="10468356" y="28955"/>
            <a:ext cx="1642872" cy="1665732"/>
          </a:xfrm>
          <a:prstGeom prst="rect"/>
          <a:blipFill>
            <a:blip xmlns:r="http://schemas.openxmlformats.org/officeDocument/2006/relationships" r:embed="rId1" cstate="print"/>
            <a:stretch>
              <a:fillRect/>
            </a:stretch>
          </a:blipFill>
        </p:spPr>
        <p:txBody>
          <a:bodyPr bIns="0" lIns="0" rIns="0" rtlCol="0" tIns="0" wrap="square"/>
          <a:p/>
        </p:txBody>
      </p:sp>
      <p:sp>
        <p:nvSpPr>
          <p:cNvPr id="1048722" name="object 4"/>
          <p:cNvSpPr/>
          <p:nvPr/>
        </p:nvSpPr>
        <p:spPr>
          <a:xfrm>
            <a:off x="10212" y="100567"/>
            <a:ext cx="1581912" cy="1568196"/>
          </a:xfrm>
          <a:prstGeom prst="rect"/>
          <a:blipFill>
            <a:blip xmlns:r="http://schemas.openxmlformats.org/officeDocument/2006/relationships" r:embed="rId2" cstate="print"/>
            <a:stretch>
              <a:fillRect/>
            </a:stretch>
          </a:blipFill>
        </p:spPr>
        <p:txBody>
          <a:bodyPr bIns="0" lIns="0" rIns="0" rtlCol="0" tIns="0" wrap="square"/>
          <a:p/>
        </p:txBody>
      </p:sp>
      <p:sp>
        <p:nvSpPr>
          <p:cNvPr id="1048723" name="Rectangle 2"/>
          <p:cNvSpPr>
            <a:spLocks noChangeArrowheads="1"/>
          </p:cNvSpPr>
          <p:nvPr/>
        </p:nvSpPr>
        <p:spPr bwMode="auto">
          <a:xfrm>
            <a:off x="4648200" y="2575567"/>
            <a:ext cx="7010400" cy="261610"/>
          </a:xfrm>
          <a:prstGeom prst="rect"/>
          <a:solidFill>
            <a:srgbClr val="FFFFFF"/>
          </a:solidFill>
          <a:ln>
            <a:noFill/>
          </a:ln>
          <a:effectLst/>
        </p:spPr>
        <p:txBody>
          <a:bodyPr anchor="ctr" anchorCtr="0" bIns="45720" compatLnSpc="1" lIns="91440" numCol="1" rIns="91440" tIns="45720" vert="horz" wrap="squar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r>
              <a:rPr altLang="en-US" baseline="0" b="0" cap="none" dirty="0" sz="1100" i="0" kumimoji="0" lang="en-US" normalizeH="0" strike="noStrike" u="none">
                <a:ln>
                  <a:noFill/>
                </a:ln>
                <a:solidFill>
                  <a:srgbClr val="000000"/>
                </a:solidFill>
                <a:effectLst/>
                <a:latin typeface="Arial" panose="020B0604020202020204" pitchFamily="34" charset="0"/>
                <a:ea typeface="Times New Roman" panose="02020603050405020304" pitchFamily="18" charset="0"/>
              </a:rPr>
              <a:t>This table store car pages details. </a:t>
            </a:r>
            <a:endParaRPr altLang="en-US" baseline="0" b="0" cap="none" dirty="0" sz="1200" i="0" kumimoji="0" lang="en-US" normalizeH="0" strike="noStrike" u="none">
              <a:ln>
                <a:noFill/>
              </a:ln>
              <a:solidFill>
                <a:schemeClr val="tx1"/>
              </a:solidFill>
              <a:effectLst/>
              <a:latin typeface="Arial" panose="020B0604020202020204" pitchFamily="34" charset="0"/>
              <a:ea typeface="Times New Roman" panose="02020603050405020304" pitchFamily="18" charset="0"/>
            </a:endParaRPr>
          </a:p>
        </p:txBody>
      </p:sp>
      <p:pic>
        <p:nvPicPr>
          <p:cNvPr id="2097214" name="Picture 8"/>
          <p:cNvPicPr>
            <a:picLocks noChangeAspect="1" noChangeArrowheads="1"/>
          </p:cNvPicPr>
          <p:nvPr/>
        </p:nvPicPr>
        <p:blipFill>
          <a:blip xmlns:r="http://schemas.openxmlformats.org/officeDocument/2006/relationships" r:embed="rId3"/>
          <a:srcRect/>
          <a:stretch>
            <a:fillRect/>
          </a:stretch>
        </p:blipFill>
        <p:spPr bwMode="auto">
          <a:xfrm>
            <a:off x="1620838" y="2971800"/>
            <a:ext cx="9256184" cy="1727200"/>
          </a:xfrm>
          <a:prstGeom prst="rect"/>
          <a:noFill/>
        </p:spPr>
      </p:pic>
      <p:sp>
        <p:nvSpPr>
          <p:cNvPr id="1048724" name="Rectangle 3"/>
          <p:cNvSpPr>
            <a:spLocks noChangeArrowheads="1"/>
          </p:cNvSpPr>
          <p:nvPr/>
        </p:nvSpPr>
        <p:spPr bwMode="auto">
          <a:xfrm>
            <a:off x="990600" y="4267200"/>
            <a:ext cx="7010401" cy="609600"/>
          </a:xfrm>
          <a:prstGeom prst="rect"/>
          <a:noFill/>
          <a:ln>
            <a:noFill/>
          </a:ln>
          <a:effectLst/>
        </p:spPr>
        <p:txBody>
          <a:bodyPr anchor="ctr" anchorCtr="0" bIns="45720" compatLnSpc="1" lIns="91440" numCol="1" rIns="91440" tIns="45720" vert="horz" wrap="square">
            <a:prstTxWarp prst="textNoShape"/>
            <a:spAutoFit/>
          </a:bodyPr>
          <a:p>
            <a:endParaRPr lang="en-I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729" name="Title 1"/>
          <p:cNvSpPr>
            <a:spLocks noGrp="1"/>
          </p:cNvSpPr>
          <p:nvPr>
            <p:ph type="title"/>
          </p:nvPr>
        </p:nvSpPr>
        <p:spPr>
          <a:xfrm>
            <a:off x="2133600" y="304800"/>
            <a:ext cx="8001000" cy="1569660"/>
          </a:xfrm>
        </p:spPr>
        <p:txBody>
          <a:bodyPr/>
          <a:p>
            <a:r>
              <a:rPr b="1" dirty="0" sz="2800" lang="en-US" spc="-10" u="none">
                <a:effectLst/>
                <a:latin typeface="Times New Roman" panose="02020603050405020304" pitchFamily="18" charset="0"/>
                <a:ea typeface="Times New Roman" panose="02020603050405020304" pitchFamily="18" charset="0"/>
              </a:rPr>
              <a:t>7.SYSTEM</a:t>
            </a:r>
            <a:r>
              <a:rPr b="1" dirty="0" sz="2800" lang="en-US" u="none">
                <a:effectLst/>
                <a:latin typeface="Times New Roman" panose="02020603050405020304" pitchFamily="18" charset="0"/>
                <a:ea typeface="Times New Roman" panose="02020603050405020304" pitchFamily="18" charset="0"/>
              </a:rPr>
              <a:t> </a:t>
            </a:r>
            <a:r>
              <a:rPr b="1" dirty="0" sz="2800" lang="en-US" spc="-5" u="none">
                <a:effectLst/>
                <a:latin typeface="Times New Roman" panose="02020603050405020304" pitchFamily="18" charset="0"/>
                <a:ea typeface="Times New Roman" panose="02020603050405020304" pitchFamily="18" charset="0"/>
              </a:rPr>
              <a:t>IMPLEMENTATION</a:t>
            </a:r>
            <a:r>
              <a:rPr b="1" dirty="0" sz="2800" lang="en-US" spc="-70" u="none">
                <a:effectLst/>
                <a:latin typeface="Times New Roman" panose="02020603050405020304" pitchFamily="18" charset="0"/>
                <a:ea typeface="Times New Roman" panose="02020603050405020304" pitchFamily="18" charset="0"/>
              </a:rPr>
              <a:t> </a:t>
            </a:r>
            <a:r>
              <a:rPr b="1" dirty="0" sz="2800" lang="en-US" spc="-5" u="none">
                <a:effectLst/>
                <a:latin typeface="Times New Roman" panose="02020603050405020304" pitchFamily="18" charset="0"/>
                <a:ea typeface="Times New Roman" panose="02020603050405020304" pitchFamily="18" charset="0"/>
              </a:rPr>
              <a:t>AND</a:t>
            </a:r>
            <a:r>
              <a:rPr b="1" dirty="0" sz="2800" lang="en-US" u="none">
                <a:effectLst/>
                <a:latin typeface="Times New Roman" panose="02020603050405020304" pitchFamily="18" charset="0"/>
                <a:ea typeface="Times New Roman" panose="02020603050405020304" pitchFamily="18" charset="0"/>
              </a:rPr>
              <a:t> </a:t>
            </a:r>
            <a:r>
              <a:rPr b="1" dirty="0" sz="2800" lang="en-US" spc="-5" u="none">
                <a:effectLst/>
                <a:latin typeface="Times New Roman" panose="02020603050405020304" pitchFamily="18" charset="0"/>
                <a:ea typeface="Times New Roman" panose="02020603050405020304" pitchFamily="18" charset="0"/>
              </a:rPr>
              <a:t>DESIGN</a:t>
            </a:r>
            <a:br>
              <a:rPr b="1" dirty="0" sz="2800" lang="en-US" spc="-5" u="none">
                <a:effectLst/>
                <a:latin typeface="Times New Roman" panose="02020603050405020304" pitchFamily="18" charset="0"/>
                <a:ea typeface="Times New Roman" panose="02020603050405020304" pitchFamily="18" charset="0"/>
              </a:rPr>
            </a:br>
            <a:r>
              <a:rPr b="1" dirty="0" sz="2000" lang="en-US" spc="-5" u="none">
                <a:effectLst/>
                <a:latin typeface="Times New Roman" panose="02020603050405020304" pitchFamily="18" charset="0"/>
                <a:ea typeface="Times New Roman" panose="02020603050405020304" pitchFamily="18" charset="0"/>
              </a:rPr>
              <a:t> </a:t>
            </a:r>
            <a:br>
              <a:rPr b="1" dirty="0" sz="2000" lang="en-US" spc="-5" u="none">
                <a:effectLst/>
                <a:latin typeface="Times New Roman" panose="02020603050405020304" pitchFamily="18" charset="0"/>
                <a:ea typeface="Times New Roman" panose="02020603050405020304" pitchFamily="18" charset="0"/>
              </a:rPr>
            </a:br>
            <a:r>
              <a:rPr b="1" dirty="0" sz="1800" lang="en-US" spc="-5" u="none">
                <a:latin typeface="Times New Roman" panose="02020603050405020304" pitchFamily="18" charset="0"/>
                <a:ea typeface="Times New Roman" panose="02020603050405020304" pitchFamily="18" charset="0"/>
              </a:rPr>
              <a:t>	</a:t>
            </a:r>
            <a:r>
              <a:rPr b="0" dirty="0" sz="1800" lang="en-US" u="none">
                <a:effectLst/>
                <a:latin typeface="Times New Roman" panose="02020603050405020304" pitchFamily="18" charset="0"/>
                <a:ea typeface="Times New Roman" panose="02020603050405020304" pitchFamily="18" charset="0"/>
              </a:rPr>
              <a:t>SYSTEMDESIGNS OFAUTHENTICATION:SIGNUP&amp;LOGINFORM</a:t>
            </a:r>
            <a:r>
              <a:rPr b="0" dirty="0" sz="1800" lang="en-US" spc="5" u="none">
                <a:effectLst/>
                <a:latin typeface="Times New Roman" panose="02020603050405020304" pitchFamily="18" charset="0"/>
                <a:ea typeface="Times New Roman" panose="02020603050405020304" pitchFamily="18" charset="0"/>
              </a:rPr>
              <a:t> </a:t>
            </a:r>
            <a:br>
              <a:rPr b="0" dirty="0" sz="1800" lang="en-US" spc="5" u="none">
                <a:effectLst/>
                <a:latin typeface="Times New Roman" panose="02020603050405020304" pitchFamily="18" charset="0"/>
                <a:ea typeface="Times New Roman" panose="02020603050405020304" pitchFamily="18" charset="0"/>
              </a:rPr>
            </a:br>
            <a:br>
              <a:rPr b="0" dirty="0" sz="1800" lang="en-US" spc="5" u="none">
                <a:effectLst/>
                <a:latin typeface="Times New Roman" panose="02020603050405020304" pitchFamily="18" charset="0"/>
                <a:ea typeface="Times New Roman" panose="02020603050405020304" pitchFamily="18" charset="0"/>
              </a:rPr>
            </a:br>
            <a:r>
              <a:rPr b="0" dirty="0" sz="1800" lang="en-US" spc="5" u="none">
                <a:effectLst/>
                <a:latin typeface="Times New Roman" panose="02020603050405020304" pitchFamily="18" charset="0"/>
                <a:ea typeface="Times New Roman" panose="02020603050405020304" pitchFamily="18" charset="0"/>
              </a:rPr>
              <a:t>Admin </a:t>
            </a:r>
            <a:r>
              <a:rPr b="0" dirty="0" sz="1800" lang="en-US" spc="5" u="none">
                <a:latin typeface="Times New Roman" panose="02020603050405020304" pitchFamily="18" charset="0"/>
                <a:ea typeface="Times New Roman" panose="02020603050405020304" pitchFamily="18" charset="0"/>
              </a:rPr>
              <a:t>l</a:t>
            </a:r>
            <a:r>
              <a:rPr b="0" dirty="0" sz="1800" lang="en-US" spc="5" u="none">
                <a:effectLst/>
                <a:latin typeface="Times New Roman" panose="02020603050405020304" pitchFamily="18" charset="0"/>
                <a:ea typeface="Times New Roman" panose="02020603050405020304" pitchFamily="18" charset="0"/>
              </a:rPr>
              <a:t>og in form:</a:t>
            </a:r>
            <a:endParaRPr b="0" dirty="0" sz="4400" lang="en-IN" u="none"/>
          </a:p>
        </p:txBody>
      </p:sp>
      <p:pic>
        <p:nvPicPr>
          <p:cNvPr id="2097217" name="Picture 3"/>
          <p:cNvPicPr>
            <a:picLocks noChangeAspect="1"/>
          </p:cNvPicPr>
          <p:nvPr/>
        </p:nvPicPr>
        <p:blipFill>
          <a:blip xmlns:r="http://schemas.openxmlformats.org/officeDocument/2006/relationships" r:embed="rId1"/>
          <a:stretch>
            <a:fillRect/>
          </a:stretch>
        </p:blipFill>
        <p:spPr>
          <a:xfrm>
            <a:off x="1219200" y="1927384"/>
            <a:ext cx="10058400" cy="4625816"/>
          </a:xfrm>
          <a:prstGeom prst="rec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730" name="Title 1"/>
          <p:cNvSpPr>
            <a:spLocks noGrp="1"/>
          </p:cNvSpPr>
          <p:nvPr>
            <p:ph type="title"/>
          </p:nvPr>
        </p:nvSpPr>
        <p:spPr>
          <a:xfrm>
            <a:off x="2819400" y="1143000"/>
            <a:ext cx="2887726" cy="276999"/>
          </a:xfrm>
        </p:spPr>
        <p:txBody>
          <a:bodyPr/>
          <a:p>
            <a:r>
              <a:rPr dirty="0" sz="1800" lang="en-IN"/>
              <a:t>Enquiry form:</a:t>
            </a:r>
          </a:p>
        </p:txBody>
      </p:sp>
      <p:pic>
        <p:nvPicPr>
          <p:cNvPr id="2097218" name="Picture 3"/>
          <p:cNvPicPr>
            <a:picLocks noChangeAspect="1"/>
          </p:cNvPicPr>
          <p:nvPr/>
        </p:nvPicPr>
        <p:blipFill>
          <a:blip xmlns:r="http://schemas.openxmlformats.org/officeDocument/2006/relationships" r:embed="rId1"/>
          <a:stretch>
            <a:fillRect/>
          </a:stretch>
        </p:blipFill>
        <p:spPr>
          <a:xfrm>
            <a:off x="1034642" y="1676400"/>
            <a:ext cx="10122716" cy="4597400"/>
          </a:xfrm>
          <a:prstGeom prst="rec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731" name="Title 1"/>
          <p:cNvSpPr>
            <a:spLocks noGrp="1"/>
          </p:cNvSpPr>
          <p:nvPr>
            <p:ph type="title"/>
          </p:nvPr>
        </p:nvSpPr>
        <p:spPr>
          <a:xfrm>
            <a:off x="1981200" y="345186"/>
            <a:ext cx="7924800" cy="1107996"/>
          </a:xfrm>
        </p:spPr>
        <p:txBody>
          <a:bodyPr/>
          <a:p>
            <a:r>
              <a:rPr b="0" dirty="0" sz="1800" lang="en-US" spc="-5" u="none">
                <a:effectLst/>
                <a:latin typeface="Times New Roman" panose="02020603050405020304" pitchFamily="18" charset="0"/>
                <a:ea typeface="Times New Roman" panose="02020603050405020304" pitchFamily="18" charset="0"/>
              </a:rPr>
              <a:t> SYSTEM</a:t>
            </a:r>
            <a:r>
              <a:rPr b="0" dirty="0" sz="1800" lang="en-US" spc="-70" u="none">
                <a:effectLst/>
                <a:latin typeface="Times New Roman" panose="02020603050405020304" pitchFamily="18" charset="0"/>
                <a:ea typeface="Times New Roman" panose="02020603050405020304" pitchFamily="18" charset="0"/>
              </a:rPr>
              <a:t> </a:t>
            </a:r>
            <a:r>
              <a:rPr b="0" dirty="0" sz="1800" lang="en-US" spc="-5" u="none">
                <a:effectLst/>
                <a:latin typeface="Times New Roman" panose="02020603050405020304" pitchFamily="18" charset="0"/>
                <a:ea typeface="Times New Roman" panose="02020603050405020304" pitchFamily="18" charset="0"/>
              </a:rPr>
              <a:t>ADMINISTRATION</a:t>
            </a:r>
            <a:r>
              <a:rPr b="0" dirty="0" sz="1800" lang="en-US" u="none">
                <a:effectLst/>
                <a:latin typeface="Times New Roman" panose="02020603050405020304" pitchFamily="18" charset="0"/>
                <a:ea typeface="Times New Roman" panose="02020603050405020304" pitchFamily="18" charset="0"/>
              </a:rPr>
              <a:t> </a:t>
            </a:r>
            <a:r>
              <a:rPr b="0" dirty="0" sz="1800" lang="en-US" spc="-5" u="none">
                <a:effectLst/>
                <a:latin typeface="Times New Roman" panose="02020603050405020304" pitchFamily="18" charset="0"/>
                <a:ea typeface="Times New Roman" panose="02020603050405020304" pitchFamily="18" charset="0"/>
              </a:rPr>
              <a:t>DESIGNS:</a:t>
            </a:r>
            <a:r>
              <a:rPr b="0" dirty="0" sz="1800" lang="en-US" spc="-25" u="none">
                <a:effectLst/>
                <a:latin typeface="Times New Roman" panose="02020603050405020304" pitchFamily="18" charset="0"/>
                <a:ea typeface="Times New Roman" panose="02020603050405020304" pitchFamily="18" charset="0"/>
              </a:rPr>
              <a:t> </a:t>
            </a:r>
            <a:r>
              <a:rPr b="0" dirty="0" sz="1800" lang="en-US" u="none">
                <a:effectLst/>
                <a:latin typeface="Times New Roman" panose="02020603050405020304" pitchFamily="18" charset="0"/>
                <a:ea typeface="Times New Roman" panose="02020603050405020304" pitchFamily="18" charset="0"/>
              </a:rPr>
              <a:t>TRANSACTIONS, SEARCHING</a:t>
            </a:r>
            <a:br>
              <a:rPr b="0" dirty="0" sz="1800" lang="en-US" u="none">
                <a:effectLst/>
                <a:latin typeface="Times New Roman" panose="02020603050405020304" pitchFamily="18" charset="0"/>
                <a:ea typeface="Times New Roman" panose="02020603050405020304" pitchFamily="18" charset="0"/>
              </a:rPr>
            </a:br>
            <a:br>
              <a:rPr b="0" dirty="0" sz="1800" lang="en-US" u="none">
                <a:effectLst/>
                <a:latin typeface="Times New Roman" panose="02020603050405020304" pitchFamily="18" charset="0"/>
                <a:ea typeface="Times New Roman" panose="02020603050405020304" pitchFamily="18" charset="0"/>
              </a:rPr>
            </a:br>
            <a:br>
              <a:rPr b="0" dirty="0" sz="1800" lang="en-US" u="none">
                <a:effectLst/>
                <a:latin typeface="Times New Roman" panose="02020603050405020304" pitchFamily="18" charset="0"/>
                <a:ea typeface="Times New Roman" panose="02020603050405020304" pitchFamily="18" charset="0"/>
              </a:rPr>
            </a:br>
            <a:r>
              <a:rPr b="0" dirty="0" sz="1800" lang="en-US" u="none">
                <a:effectLst/>
                <a:latin typeface="Times New Roman" panose="02020603050405020304" pitchFamily="18" charset="0"/>
                <a:ea typeface="Times New Roman" panose="02020603050405020304" pitchFamily="18" charset="0"/>
              </a:rPr>
              <a:t>Home page:</a:t>
            </a:r>
            <a:endParaRPr b="0" dirty="0" lang="en-IN" u="none"/>
          </a:p>
        </p:txBody>
      </p:sp>
      <p:pic>
        <p:nvPicPr>
          <p:cNvPr id="2097219" name="Picture 3"/>
          <p:cNvPicPr>
            <a:picLocks noChangeAspect="1"/>
          </p:cNvPicPr>
          <p:nvPr/>
        </p:nvPicPr>
        <p:blipFill>
          <a:blip xmlns:r="http://schemas.openxmlformats.org/officeDocument/2006/relationships" r:embed="rId1"/>
          <a:stretch>
            <a:fillRect/>
          </a:stretch>
        </p:blipFill>
        <p:spPr>
          <a:xfrm>
            <a:off x="1507361" y="1752600"/>
            <a:ext cx="9177277" cy="4343400"/>
          </a:xfrm>
          <a:prstGeom prst="rec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732" name="Title 1"/>
          <p:cNvSpPr>
            <a:spLocks noGrp="1"/>
          </p:cNvSpPr>
          <p:nvPr>
            <p:ph type="title"/>
          </p:nvPr>
        </p:nvSpPr>
        <p:spPr>
          <a:xfrm>
            <a:off x="2590800" y="1219200"/>
            <a:ext cx="2887726" cy="276999"/>
          </a:xfrm>
        </p:spPr>
        <p:txBody>
          <a:bodyPr/>
          <a:p>
            <a:r>
              <a:rPr b="0" dirty="0" sz="1800" lang="en-IN" u="none"/>
              <a:t>About us:</a:t>
            </a:r>
          </a:p>
        </p:txBody>
      </p:sp>
      <p:pic>
        <p:nvPicPr>
          <p:cNvPr id="2097220" name="Picture 3"/>
          <p:cNvPicPr>
            <a:picLocks noChangeAspect="1"/>
          </p:cNvPicPr>
          <p:nvPr/>
        </p:nvPicPr>
        <p:blipFill>
          <a:blip xmlns:r="http://schemas.openxmlformats.org/officeDocument/2006/relationships" r:embed="rId1"/>
          <a:stretch>
            <a:fillRect/>
          </a:stretch>
        </p:blipFill>
        <p:spPr>
          <a:xfrm>
            <a:off x="2514600" y="1726676"/>
            <a:ext cx="8022336" cy="5105400"/>
          </a:xfrm>
          <a:prstGeom prst="rec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733" name="Title 1"/>
          <p:cNvSpPr>
            <a:spLocks noGrp="1"/>
          </p:cNvSpPr>
          <p:nvPr>
            <p:ph type="title"/>
          </p:nvPr>
        </p:nvSpPr>
        <p:spPr>
          <a:xfrm>
            <a:off x="2667000" y="1524000"/>
            <a:ext cx="2887726" cy="276999"/>
          </a:xfrm>
        </p:spPr>
        <p:txBody>
          <a:bodyPr/>
          <a:p>
            <a:r>
              <a:rPr b="0" dirty="0" sz="1800" lang="en-IN" u="none"/>
              <a:t>Cars:</a:t>
            </a:r>
          </a:p>
        </p:txBody>
      </p:sp>
      <p:pic>
        <p:nvPicPr>
          <p:cNvPr id="2097221" name="Picture 3"/>
          <p:cNvPicPr>
            <a:picLocks noChangeAspect="1"/>
          </p:cNvPicPr>
          <p:nvPr/>
        </p:nvPicPr>
        <p:blipFill>
          <a:blip xmlns:r="http://schemas.openxmlformats.org/officeDocument/2006/relationships" r:embed="rId1"/>
          <a:stretch>
            <a:fillRect/>
          </a:stretch>
        </p:blipFill>
        <p:spPr>
          <a:xfrm>
            <a:off x="1905000" y="1905000"/>
            <a:ext cx="8991600" cy="4707118"/>
          </a:xfrm>
          <a:prstGeom prst="rec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734" name="Title 1"/>
          <p:cNvSpPr>
            <a:spLocks noGrp="1"/>
          </p:cNvSpPr>
          <p:nvPr>
            <p:ph type="title"/>
          </p:nvPr>
        </p:nvSpPr>
        <p:spPr>
          <a:xfrm>
            <a:off x="2286000" y="1301205"/>
            <a:ext cx="2887726" cy="276999"/>
          </a:xfrm>
        </p:spPr>
        <p:txBody>
          <a:bodyPr/>
          <a:p>
            <a:r>
              <a:rPr b="0" dirty="0" sz="1800" lang="en-IN" u="none"/>
              <a:t>Car details:</a:t>
            </a:r>
          </a:p>
        </p:txBody>
      </p:sp>
      <p:pic>
        <p:nvPicPr>
          <p:cNvPr id="2097222" name="Picture 3"/>
          <p:cNvPicPr>
            <a:picLocks noChangeAspect="1"/>
          </p:cNvPicPr>
          <p:nvPr/>
        </p:nvPicPr>
        <p:blipFill>
          <a:blip xmlns:r="http://schemas.openxmlformats.org/officeDocument/2006/relationships" r:embed="rId1"/>
          <a:stretch>
            <a:fillRect/>
          </a:stretch>
        </p:blipFill>
        <p:spPr>
          <a:xfrm>
            <a:off x="2057400" y="1600200"/>
            <a:ext cx="8231261" cy="5072551"/>
          </a:xfrm>
          <a:prstGeom prst="rec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735" name="Title 1"/>
          <p:cNvSpPr>
            <a:spLocks noGrp="1"/>
          </p:cNvSpPr>
          <p:nvPr>
            <p:ph type="title"/>
          </p:nvPr>
        </p:nvSpPr>
        <p:spPr>
          <a:xfrm>
            <a:off x="2209800" y="1371600"/>
            <a:ext cx="2887726" cy="276999"/>
          </a:xfrm>
        </p:spPr>
        <p:txBody>
          <a:bodyPr/>
          <a:p>
            <a:r>
              <a:rPr b="0" dirty="0" sz="1800" lang="en-IN" u="none"/>
              <a:t>Car Companies:</a:t>
            </a:r>
          </a:p>
        </p:txBody>
      </p:sp>
      <p:pic>
        <p:nvPicPr>
          <p:cNvPr id="2097223" name="Picture 3"/>
          <p:cNvPicPr>
            <a:picLocks noChangeAspect="1"/>
          </p:cNvPicPr>
          <p:nvPr/>
        </p:nvPicPr>
        <p:blipFill>
          <a:blip xmlns:r="http://schemas.openxmlformats.org/officeDocument/2006/relationships" r:embed="rId1"/>
          <a:stretch>
            <a:fillRect/>
          </a:stretch>
        </p:blipFill>
        <p:spPr>
          <a:xfrm>
            <a:off x="1828800" y="1828800"/>
            <a:ext cx="8839200" cy="48006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81" name=""/>
        <p:cNvGrpSpPr/>
        <p:nvPr/>
      </p:nvGrpSpPr>
      <p:grpSpPr>
        <a:xfrm>
          <a:off x="0" y="0"/>
          <a:ext cx="0" cy="0"/>
          <a:chOff x="0" y="0"/>
          <a:chExt cx="0" cy="0"/>
        </a:xfrm>
      </p:grpSpPr>
      <p:sp>
        <p:nvSpPr>
          <p:cNvPr id="1048596" name="object 2"/>
          <p:cNvSpPr txBox="1">
            <a:spLocks noGrp="1"/>
          </p:cNvSpPr>
          <p:nvPr>
            <p:ph type="title"/>
          </p:nvPr>
        </p:nvSpPr>
        <p:spPr>
          <a:xfrm>
            <a:off x="3448303" y="1238453"/>
            <a:ext cx="4781550" cy="391795"/>
          </a:xfrm>
          <a:prstGeom prst="rect"/>
        </p:spPr>
        <p:txBody>
          <a:bodyPr bIns="0" lIns="0" rIns="0" rtlCol="0" tIns="12700" vert="horz" wrap="square">
            <a:spAutoFit/>
          </a:bodyPr>
          <a:p>
            <a:pPr marL="12700">
              <a:lnSpc>
                <a:spcPct val="100000"/>
              </a:lnSpc>
              <a:spcBef>
                <a:spcPts val="100"/>
              </a:spcBef>
            </a:pPr>
            <a:r>
              <a:rPr dirty="0" sz="2400" spc="155" u="sng">
                <a:latin typeface="Cambria"/>
                <a:cs typeface="Cambria"/>
              </a:rPr>
              <a:t>Technology</a:t>
            </a:r>
            <a:r>
              <a:rPr dirty="0" sz="2400" spc="254" u="sng">
                <a:latin typeface="Cambria"/>
                <a:cs typeface="Cambria"/>
              </a:rPr>
              <a:t> </a:t>
            </a:r>
            <a:r>
              <a:rPr dirty="0" sz="2400" lang="en-IN" spc="125" u="sng">
                <a:latin typeface="Cambria"/>
                <a:cs typeface="Cambria"/>
              </a:rPr>
              <a:t>u</a:t>
            </a:r>
            <a:r>
              <a:rPr dirty="0" sz="2400" spc="125" u="sng">
                <a:latin typeface="Cambria"/>
                <a:cs typeface="Cambria"/>
              </a:rPr>
              <a:t>sed</a:t>
            </a:r>
            <a:r>
              <a:rPr dirty="0" sz="2400" spc="270" u="sng">
                <a:latin typeface="Cambria"/>
                <a:cs typeface="Cambria"/>
              </a:rPr>
              <a:t> </a:t>
            </a:r>
            <a:r>
              <a:rPr dirty="0" sz="2400" spc="80" u="sng">
                <a:latin typeface="Cambria"/>
                <a:cs typeface="Cambria"/>
              </a:rPr>
              <a:t>for</a:t>
            </a:r>
            <a:r>
              <a:rPr dirty="0" sz="2400" spc="260" u="sng">
                <a:latin typeface="Cambria"/>
                <a:cs typeface="Cambria"/>
              </a:rPr>
              <a:t> </a:t>
            </a:r>
            <a:r>
              <a:rPr dirty="0" sz="2400" spc="130" u="sng">
                <a:latin typeface="Cambria"/>
                <a:cs typeface="Cambria"/>
              </a:rPr>
              <a:t>Project:</a:t>
            </a:r>
            <a:r>
              <a:rPr dirty="0" sz="2400" spc="265" u="sng">
                <a:latin typeface="Cambria"/>
                <a:cs typeface="Cambria"/>
              </a:rPr>
              <a:t> </a:t>
            </a:r>
            <a:r>
              <a:rPr dirty="0" sz="2400" spc="55" u="sng">
                <a:latin typeface="Cambria"/>
                <a:cs typeface="Cambria"/>
              </a:rPr>
              <a:t>-</a:t>
            </a:r>
            <a:endParaRPr dirty="0" sz="2400" u="sng">
              <a:latin typeface="Cambria"/>
              <a:cs typeface="Cambria"/>
            </a:endParaRPr>
          </a:p>
        </p:txBody>
      </p:sp>
      <p:sp>
        <p:nvSpPr>
          <p:cNvPr id="1048597" name="object 3"/>
          <p:cNvSpPr txBox="1"/>
          <p:nvPr/>
        </p:nvSpPr>
        <p:spPr>
          <a:xfrm>
            <a:off x="1046175" y="2034285"/>
            <a:ext cx="9802495" cy="1890205"/>
          </a:xfrm>
          <a:prstGeom prst="rect"/>
        </p:spPr>
        <p:txBody>
          <a:bodyPr bIns="0" lIns="0" rIns="0" rtlCol="0" tIns="12700" vert="horz" wrap="square">
            <a:spAutoFit/>
          </a:bodyPr>
          <a:p>
            <a:pPr marL="12700">
              <a:lnSpc>
                <a:spcPct val="100000"/>
              </a:lnSpc>
              <a:spcBef>
                <a:spcPts val="100"/>
              </a:spcBef>
            </a:pPr>
            <a:r>
              <a:rPr b="1" dirty="0" sz="1800" spc="105">
                <a:solidFill>
                  <a:srgbClr val="2E5395"/>
                </a:solidFill>
                <a:latin typeface="Cambria"/>
                <a:cs typeface="Cambria"/>
              </a:rPr>
              <a:t>Front-end</a:t>
            </a:r>
            <a:r>
              <a:rPr b="1" dirty="0" sz="1800" spc="180">
                <a:solidFill>
                  <a:srgbClr val="2E5395"/>
                </a:solidFill>
                <a:latin typeface="Cambria"/>
                <a:cs typeface="Cambria"/>
              </a:rPr>
              <a:t> </a:t>
            </a:r>
            <a:r>
              <a:rPr b="1" dirty="0" sz="1800" spc="95">
                <a:solidFill>
                  <a:srgbClr val="2E5395"/>
                </a:solidFill>
                <a:latin typeface="Cambria"/>
                <a:cs typeface="Cambria"/>
              </a:rPr>
              <a:t>languages:</a:t>
            </a:r>
            <a:endParaRPr dirty="0" sz="1800" lang="en-US">
              <a:latin typeface="Cambria"/>
              <a:cs typeface="Cambria"/>
            </a:endParaRPr>
          </a:p>
          <a:p>
            <a:pPr>
              <a:lnSpc>
                <a:spcPct val="100000"/>
              </a:lnSpc>
            </a:pPr>
            <a:endParaRPr dirty="0" sz="2100">
              <a:latin typeface="Cambria"/>
              <a:cs typeface="Cambria"/>
            </a:endParaRPr>
          </a:p>
          <a:p>
            <a:pPr marL="12700">
              <a:lnSpc>
                <a:spcPct val="100000"/>
              </a:lnSpc>
              <a:spcBef>
                <a:spcPts val="1860"/>
              </a:spcBef>
            </a:pPr>
            <a:r>
              <a:rPr b="1" dirty="0" lang="en-IN" spc="80" err="1">
                <a:latin typeface="Cambria"/>
                <a:cs typeface="Cambria"/>
              </a:rPr>
              <a:t>php</a:t>
            </a:r>
            <a:endParaRPr dirty="0" sz="1800" lang="en-IN">
              <a:latin typeface="Cambria"/>
              <a:cs typeface="Cambria"/>
            </a:endParaRPr>
          </a:p>
          <a:p>
            <a:pPr marL="12700" marR="6789420">
              <a:lnSpc>
                <a:spcPct val="288500"/>
              </a:lnSpc>
              <a:spcBef>
                <a:spcPts val="265"/>
              </a:spcBef>
            </a:pPr>
            <a:r>
              <a:rPr b="1" dirty="0" sz="1800" spc="105">
                <a:solidFill>
                  <a:srgbClr val="2E5395"/>
                </a:solidFill>
                <a:latin typeface="Cambria"/>
                <a:cs typeface="Cambria"/>
              </a:rPr>
              <a:t>Back-end</a:t>
            </a:r>
            <a:r>
              <a:rPr b="1" dirty="0" sz="1800" spc="229">
                <a:solidFill>
                  <a:srgbClr val="2E5395"/>
                </a:solidFill>
                <a:latin typeface="Cambria"/>
                <a:cs typeface="Cambria"/>
              </a:rPr>
              <a:t> </a:t>
            </a:r>
            <a:r>
              <a:rPr b="1" dirty="0" sz="1800" spc="95">
                <a:solidFill>
                  <a:srgbClr val="2E5395"/>
                </a:solidFill>
                <a:latin typeface="Cambria"/>
                <a:cs typeface="Cambria"/>
              </a:rPr>
              <a:t>languages:</a:t>
            </a:r>
            <a:r>
              <a:rPr b="1" dirty="0" sz="1800" spc="220">
                <a:solidFill>
                  <a:srgbClr val="2E5395"/>
                </a:solidFill>
                <a:latin typeface="Cambria"/>
                <a:cs typeface="Cambria"/>
              </a:rPr>
              <a:t> </a:t>
            </a:r>
            <a:r>
              <a:rPr b="1" dirty="0" sz="1800" spc="40">
                <a:solidFill>
                  <a:srgbClr val="2E5395"/>
                </a:solidFill>
                <a:latin typeface="Cambria"/>
                <a:cs typeface="Cambria"/>
              </a:rPr>
              <a:t>- </a:t>
            </a:r>
            <a:r>
              <a:rPr b="1" dirty="0" sz="1800" spc="45">
                <a:solidFill>
                  <a:srgbClr val="2E5395"/>
                </a:solidFill>
                <a:latin typeface="Cambria"/>
                <a:cs typeface="Cambria"/>
              </a:rPr>
              <a:t> </a:t>
            </a:r>
            <a:r>
              <a:rPr b="1" dirty="0" sz="1800" spc="180">
                <a:latin typeface="Cambria"/>
                <a:cs typeface="Cambria"/>
              </a:rPr>
              <a:t>MySQL</a:t>
            </a:r>
            <a:r>
              <a:rPr b="1" dirty="0" sz="1800" lang="en-US" spc="195">
                <a:latin typeface="Cambria"/>
                <a:cs typeface="Cambria"/>
              </a:rPr>
              <a:t> </a:t>
            </a:r>
            <a:endParaRPr dirty="0" sz="1800" lang="en-US">
              <a:latin typeface="Cambria"/>
              <a:cs typeface="Cambria"/>
            </a:endParaRPr>
          </a:p>
        </p:txBody>
      </p:sp>
      <p:pic>
        <p:nvPicPr>
          <p:cNvPr id="2097160" name="object 4"/>
          <p:cNvPicPr>
            <a:picLocks/>
          </p:cNvPicPr>
          <p:nvPr/>
        </p:nvPicPr>
        <p:blipFill>
          <a:blip xmlns:r="http://schemas.openxmlformats.org/officeDocument/2006/relationships" r:embed="rId1" cstate="print"/>
          <a:stretch>
            <a:fillRect/>
          </a:stretch>
        </p:blipFill>
        <p:spPr>
          <a:xfrm>
            <a:off x="109728" y="143255"/>
            <a:ext cx="1583436" cy="1568196"/>
          </a:xfrm>
          <a:prstGeom prst="rect"/>
        </p:spPr>
      </p:pic>
      <p:pic>
        <p:nvPicPr>
          <p:cNvPr id="2097161" name="object 5"/>
          <p:cNvPicPr>
            <a:picLocks/>
          </p:cNvPicPr>
          <p:nvPr/>
        </p:nvPicPr>
        <p:blipFill>
          <a:blip xmlns:r="http://schemas.openxmlformats.org/officeDocument/2006/relationships" r:embed="rId2" cstate="print"/>
          <a:stretch>
            <a:fillRect/>
          </a:stretch>
        </p:blipFill>
        <p:spPr>
          <a:xfrm>
            <a:off x="10498835" y="47244"/>
            <a:ext cx="1642872" cy="1664207"/>
          </a:xfrm>
          <a:prstGeom prst="rec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736" name="Title 1"/>
          <p:cNvSpPr>
            <a:spLocks noGrp="1"/>
          </p:cNvSpPr>
          <p:nvPr>
            <p:ph type="title"/>
          </p:nvPr>
        </p:nvSpPr>
        <p:spPr>
          <a:xfrm>
            <a:off x="2362200" y="1219200"/>
            <a:ext cx="2887726" cy="276999"/>
          </a:xfrm>
        </p:spPr>
        <p:txBody>
          <a:bodyPr/>
          <a:p>
            <a:r>
              <a:rPr b="0" dirty="0" sz="1800" lang="en-IN" u="none"/>
              <a:t>Contact us:</a:t>
            </a:r>
          </a:p>
        </p:txBody>
      </p:sp>
      <p:pic>
        <p:nvPicPr>
          <p:cNvPr id="2097224" name="Picture 3"/>
          <p:cNvPicPr>
            <a:picLocks noChangeAspect="1"/>
          </p:cNvPicPr>
          <p:nvPr/>
        </p:nvPicPr>
        <p:blipFill>
          <a:blip xmlns:r="http://schemas.openxmlformats.org/officeDocument/2006/relationships" r:embed="rId1"/>
          <a:stretch>
            <a:fillRect/>
          </a:stretch>
        </p:blipFill>
        <p:spPr>
          <a:xfrm>
            <a:off x="2037502" y="1712214"/>
            <a:ext cx="8116994" cy="4800600"/>
          </a:xfrm>
          <a:prstGeom prst="rec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737" name="Title 1"/>
          <p:cNvSpPr>
            <a:spLocks noGrp="1"/>
          </p:cNvSpPr>
          <p:nvPr>
            <p:ph type="title"/>
          </p:nvPr>
        </p:nvSpPr>
        <p:spPr>
          <a:xfrm>
            <a:off x="2286000" y="1295400"/>
            <a:ext cx="2887726" cy="276999"/>
          </a:xfrm>
        </p:spPr>
        <p:txBody>
          <a:bodyPr/>
          <a:p>
            <a:r>
              <a:rPr b="0" dirty="0" sz="1800" lang="en-IN" u="none"/>
              <a:t>Manage company(admin):</a:t>
            </a:r>
          </a:p>
        </p:txBody>
      </p:sp>
      <p:pic>
        <p:nvPicPr>
          <p:cNvPr id="2097225" name="Picture 3"/>
          <p:cNvPicPr>
            <a:picLocks noChangeAspect="1"/>
          </p:cNvPicPr>
          <p:nvPr/>
        </p:nvPicPr>
        <p:blipFill>
          <a:blip xmlns:r="http://schemas.openxmlformats.org/officeDocument/2006/relationships" r:embed="rId1"/>
          <a:stretch>
            <a:fillRect/>
          </a:stretch>
        </p:blipFill>
        <p:spPr>
          <a:xfrm>
            <a:off x="1371600" y="1752600"/>
            <a:ext cx="9677400" cy="5022850"/>
          </a:xfrm>
          <a:prstGeom prst="rec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738" name="Title 1"/>
          <p:cNvSpPr>
            <a:spLocks noGrp="1"/>
          </p:cNvSpPr>
          <p:nvPr>
            <p:ph type="title"/>
          </p:nvPr>
        </p:nvSpPr>
        <p:spPr>
          <a:xfrm>
            <a:off x="1828800" y="1676400"/>
            <a:ext cx="2887726" cy="276999"/>
          </a:xfrm>
        </p:spPr>
        <p:txBody>
          <a:bodyPr/>
          <a:p>
            <a:r>
              <a:rPr dirty="0" sz="1800" lang="en-IN"/>
              <a:t>Add company detail(admin)</a:t>
            </a:r>
            <a:endParaRPr b="0" dirty="0" sz="1800" lang="en-IN" u="none"/>
          </a:p>
        </p:txBody>
      </p:sp>
      <p:pic>
        <p:nvPicPr>
          <p:cNvPr id="2097226" name="Picture 3"/>
          <p:cNvPicPr>
            <a:picLocks noChangeAspect="1"/>
          </p:cNvPicPr>
          <p:nvPr/>
        </p:nvPicPr>
        <p:blipFill>
          <a:blip xmlns:r="http://schemas.openxmlformats.org/officeDocument/2006/relationships" r:embed="rId1"/>
          <a:stretch>
            <a:fillRect/>
          </a:stretch>
        </p:blipFill>
        <p:spPr>
          <a:xfrm>
            <a:off x="1828800" y="2170215"/>
            <a:ext cx="8763000" cy="4628600"/>
          </a:xfrm>
          <a:prstGeom prst="rec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739" name="Title 1"/>
          <p:cNvSpPr>
            <a:spLocks noGrp="1"/>
          </p:cNvSpPr>
          <p:nvPr>
            <p:ph type="title"/>
          </p:nvPr>
        </p:nvSpPr>
        <p:spPr>
          <a:xfrm>
            <a:off x="1828800" y="1447800"/>
            <a:ext cx="2887726" cy="276999"/>
          </a:xfrm>
        </p:spPr>
        <p:txBody>
          <a:bodyPr/>
          <a:p>
            <a:r>
              <a:rPr b="0" dirty="0" sz="1800" lang="en-IN" u="none"/>
              <a:t>Add car detail(admin):</a:t>
            </a:r>
          </a:p>
        </p:txBody>
      </p:sp>
      <p:pic>
        <p:nvPicPr>
          <p:cNvPr id="2097227" name="Picture 3"/>
          <p:cNvPicPr>
            <a:picLocks noChangeAspect="1"/>
          </p:cNvPicPr>
          <p:nvPr/>
        </p:nvPicPr>
        <p:blipFill>
          <a:blip xmlns:r="http://schemas.openxmlformats.org/officeDocument/2006/relationships" r:embed="rId1"/>
          <a:stretch>
            <a:fillRect/>
          </a:stretch>
        </p:blipFill>
        <p:spPr>
          <a:xfrm>
            <a:off x="1371600" y="1905000"/>
            <a:ext cx="10210800" cy="4552950"/>
          </a:xfrm>
          <a:prstGeom prst="rec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740" name="Title 1"/>
          <p:cNvSpPr>
            <a:spLocks noGrp="1"/>
          </p:cNvSpPr>
          <p:nvPr>
            <p:ph type="title"/>
          </p:nvPr>
        </p:nvSpPr>
        <p:spPr>
          <a:xfrm>
            <a:off x="1752600" y="1371600"/>
            <a:ext cx="2887726" cy="276999"/>
          </a:xfrm>
        </p:spPr>
        <p:txBody>
          <a:bodyPr/>
          <a:p>
            <a:r>
              <a:rPr b="0" dirty="0" sz="1800" lang="en-IN" u="none"/>
              <a:t>Manage car detail(admin): </a:t>
            </a:r>
          </a:p>
        </p:txBody>
      </p:sp>
      <p:pic>
        <p:nvPicPr>
          <p:cNvPr id="2097228" name="Picture 3"/>
          <p:cNvPicPr>
            <a:picLocks noChangeAspect="1"/>
          </p:cNvPicPr>
          <p:nvPr/>
        </p:nvPicPr>
        <p:blipFill>
          <a:blip xmlns:r="http://schemas.openxmlformats.org/officeDocument/2006/relationships" r:embed="rId1"/>
          <a:stretch>
            <a:fillRect/>
          </a:stretch>
        </p:blipFill>
        <p:spPr>
          <a:xfrm>
            <a:off x="1219200" y="1905000"/>
            <a:ext cx="9753600" cy="4876800"/>
          </a:xfrm>
          <a:prstGeom prst="rec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741" name="Title 1"/>
          <p:cNvSpPr>
            <a:spLocks noGrp="1"/>
          </p:cNvSpPr>
          <p:nvPr>
            <p:ph type="title"/>
          </p:nvPr>
        </p:nvSpPr>
        <p:spPr>
          <a:xfrm>
            <a:off x="2209800" y="1295400"/>
            <a:ext cx="2887726" cy="276999"/>
          </a:xfrm>
        </p:spPr>
        <p:txBody>
          <a:bodyPr/>
          <a:p>
            <a:r>
              <a:rPr b="0" dirty="0" sz="1800" lang="en-IN" u="none"/>
              <a:t>Admin profile:</a:t>
            </a:r>
          </a:p>
        </p:txBody>
      </p:sp>
      <p:pic>
        <p:nvPicPr>
          <p:cNvPr id="2097229" name="Picture 3"/>
          <p:cNvPicPr>
            <a:picLocks noChangeAspect="1"/>
          </p:cNvPicPr>
          <p:nvPr/>
        </p:nvPicPr>
        <p:blipFill>
          <a:blip xmlns:r="http://schemas.openxmlformats.org/officeDocument/2006/relationships" r:embed="rId1"/>
          <a:stretch>
            <a:fillRect/>
          </a:stretch>
        </p:blipFill>
        <p:spPr>
          <a:xfrm>
            <a:off x="1371600" y="1905000"/>
            <a:ext cx="9448800" cy="4800600"/>
          </a:xfrm>
          <a:prstGeom prst="rec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742" name="Title 1"/>
          <p:cNvSpPr>
            <a:spLocks noGrp="1"/>
          </p:cNvSpPr>
          <p:nvPr>
            <p:ph type="title"/>
          </p:nvPr>
        </p:nvSpPr>
        <p:spPr>
          <a:xfrm>
            <a:off x="2133600" y="1219200"/>
            <a:ext cx="2887726" cy="276999"/>
          </a:xfrm>
        </p:spPr>
        <p:txBody>
          <a:bodyPr/>
          <a:p>
            <a:r>
              <a:rPr b="0" dirty="0" sz="1800" lang="en-IN" u="none"/>
              <a:t>Admin Change password: </a:t>
            </a:r>
          </a:p>
        </p:txBody>
      </p:sp>
      <p:pic>
        <p:nvPicPr>
          <p:cNvPr id="2097230" name="Picture 3"/>
          <p:cNvPicPr>
            <a:picLocks noChangeAspect="1"/>
          </p:cNvPicPr>
          <p:nvPr/>
        </p:nvPicPr>
        <p:blipFill>
          <a:blip xmlns:r="http://schemas.openxmlformats.org/officeDocument/2006/relationships" r:embed="rId1"/>
          <a:stretch>
            <a:fillRect/>
          </a:stretch>
        </p:blipFill>
        <p:spPr>
          <a:xfrm>
            <a:off x="1409700" y="1905000"/>
            <a:ext cx="9372600" cy="4835525"/>
          </a:xfrm>
          <a:prstGeom prst="rec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743" name="Title 1"/>
          <p:cNvSpPr>
            <a:spLocks noGrp="1"/>
          </p:cNvSpPr>
          <p:nvPr>
            <p:ph type="title"/>
          </p:nvPr>
        </p:nvSpPr>
        <p:spPr>
          <a:xfrm>
            <a:off x="1905000" y="1219200"/>
            <a:ext cx="2887726" cy="276999"/>
          </a:xfrm>
        </p:spPr>
        <p:txBody>
          <a:bodyPr/>
          <a:p>
            <a:r>
              <a:rPr b="0" dirty="0" sz="1800" lang="en-IN" u="none"/>
              <a:t>Admin About us:</a:t>
            </a:r>
          </a:p>
        </p:txBody>
      </p:sp>
      <p:pic>
        <p:nvPicPr>
          <p:cNvPr id="2097231" name="Picture 3"/>
          <p:cNvPicPr>
            <a:picLocks noChangeAspect="1"/>
          </p:cNvPicPr>
          <p:nvPr/>
        </p:nvPicPr>
        <p:blipFill>
          <a:blip xmlns:r="http://schemas.openxmlformats.org/officeDocument/2006/relationships" r:embed="rId1"/>
          <a:stretch>
            <a:fillRect/>
          </a:stretch>
        </p:blipFill>
        <p:spPr>
          <a:xfrm>
            <a:off x="1447800" y="1752600"/>
            <a:ext cx="9525000" cy="4933950"/>
          </a:xfrm>
          <a:prstGeom prst="rec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744" name="Title 1"/>
          <p:cNvSpPr>
            <a:spLocks noGrp="1"/>
          </p:cNvSpPr>
          <p:nvPr>
            <p:ph type="title"/>
          </p:nvPr>
        </p:nvSpPr>
        <p:spPr>
          <a:xfrm>
            <a:off x="1981200" y="1219200"/>
            <a:ext cx="2887726" cy="276999"/>
          </a:xfrm>
        </p:spPr>
        <p:txBody>
          <a:bodyPr/>
          <a:p>
            <a:r>
              <a:rPr b="0" dirty="0" sz="1800" lang="en-IN" u="none"/>
              <a:t>Admin contact us: </a:t>
            </a:r>
          </a:p>
        </p:txBody>
      </p:sp>
      <p:pic>
        <p:nvPicPr>
          <p:cNvPr id="2097232" name="Picture 3"/>
          <p:cNvPicPr>
            <a:picLocks noChangeAspect="1"/>
          </p:cNvPicPr>
          <p:nvPr/>
        </p:nvPicPr>
        <p:blipFill>
          <a:blip xmlns:r="http://schemas.openxmlformats.org/officeDocument/2006/relationships" r:embed="rId1"/>
          <a:stretch>
            <a:fillRect/>
          </a:stretch>
        </p:blipFill>
        <p:spPr>
          <a:xfrm>
            <a:off x="1524000" y="1836039"/>
            <a:ext cx="10058400" cy="4676775"/>
          </a:xfrm>
          <a:prstGeom prst="rec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745" name="Title 1"/>
          <p:cNvSpPr>
            <a:spLocks noGrp="1"/>
          </p:cNvSpPr>
          <p:nvPr>
            <p:ph type="title"/>
          </p:nvPr>
        </p:nvSpPr>
        <p:spPr>
          <a:xfrm>
            <a:off x="2590800" y="345186"/>
            <a:ext cx="7315200" cy="1231900"/>
          </a:xfrm>
        </p:spPr>
        <p:txBody>
          <a:bodyPr/>
          <a:p>
            <a:pPr algn="l"/>
            <a:r>
              <a:rPr b="0" dirty="0" lang="en-IN" u="none"/>
              <a:t>                    SYSTEM REPORTS</a:t>
            </a:r>
            <a:br>
              <a:rPr b="0" dirty="0" lang="en-IN" u="none"/>
            </a:br>
            <a:br>
              <a:rPr b="0" dirty="0" lang="en-IN" u="none"/>
            </a:br>
            <a:r>
              <a:rPr b="0" dirty="0" sz="1800" lang="en-IN" u="none"/>
              <a:t>Admin dashboard:</a:t>
            </a:r>
            <a:endParaRPr b="0" dirty="0" lang="en-IN" u="none"/>
          </a:p>
        </p:txBody>
      </p:sp>
      <p:pic>
        <p:nvPicPr>
          <p:cNvPr id="2097233" name="Picture 3"/>
          <p:cNvPicPr>
            <a:picLocks noChangeAspect="1"/>
          </p:cNvPicPr>
          <p:nvPr/>
        </p:nvPicPr>
        <p:blipFill>
          <a:blip xmlns:r="http://schemas.openxmlformats.org/officeDocument/2006/relationships" r:embed="rId1"/>
          <a:stretch>
            <a:fillRect/>
          </a:stretch>
        </p:blipFill>
        <p:spPr>
          <a:xfrm>
            <a:off x="1257300" y="1752600"/>
            <a:ext cx="9982200" cy="5008418"/>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82" name=""/>
        <p:cNvGrpSpPr/>
        <p:nvPr/>
      </p:nvGrpSpPr>
      <p:grpSpPr>
        <a:xfrm>
          <a:off x="0" y="0"/>
          <a:ext cx="0" cy="0"/>
          <a:chOff x="0" y="0"/>
          <a:chExt cx="0" cy="0"/>
        </a:xfrm>
      </p:grpSpPr>
      <p:sp>
        <p:nvSpPr>
          <p:cNvPr id="1048598" name="object 2"/>
          <p:cNvSpPr txBox="1">
            <a:spLocks noGrp="1"/>
          </p:cNvSpPr>
          <p:nvPr>
            <p:ph type="title"/>
          </p:nvPr>
        </p:nvSpPr>
        <p:spPr>
          <a:xfrm>
            <a:off x="237844" y="2276982"/>
            <a:ext cx="7382155" cy="443070"/>
          </a:xfrm>
          <a:prstGeom prst="rect"/>
        </p:spPr>
        <p:txBody>
          <a:bodyPr bIns="0" lIns="0" rIns="0" rtlCol="0" tIns="12065" vert="horz" wrap="square">
            <a:spAutoFit/>
          </a:bodyPr>
          <a:p>
            <a:pPr marL="12700">
              <a:lnSpc>
                <a:spcPct val="100000"/>
              </a:lnSpc>
              <a:spcBef>
                <a:spcPts val="95"/>
              </a:spcBef>
            </a:pPr>
            <a:r>
              <a:rPr b="0" dirty="0" sz="2800" spc="-10">
                <a:latin typeface="Calibri"/>
                <a:cs typeface="Calibri"/>
              </a:rPr>
              <a:t>Study</a:t>
            </a:r>
            <a:r>
              <a:rPr b="0" dirty="0" sz="2800">
                <a:latin typeface="Calibri"/>
                <a:cs typeface="Calibri"/>
              </a:rPr>
              <a:t> </a:t>
            </a:r>
            <a:r>
              <a:rPr b="0" dirty="0" sz="2800" spc="-5">
                <a:latin typeface="Calibri"/>
                <a:cs typeface="Calibri"/>
              </a:rPr>
              <a:t>of</a:t>
            </a:r>
            <a:r>
              <a:rPr b="0" dirty="0" sz="2800" spc="-15">
                <a:latin typeface="Calibri"/>
                <a:cs typeface="Calibri"/>
              </a:rPr>
              <a:t> Existing</a:t>
            </a:r>
            <a:r>
              <a:rPr b="0" dirty="0" sz="2800" spc="10">
                <a:latin typeface="Calibri"/>
                <a:cs typeface="Calibri"/>
              </a:rPr>
              <a:t> </a:t>
            </a:r>
            <a:r>
              <a:rPr b="0" dirty="0" sz="2800" spc="-20">
                <a:latin typeface="Calibri"/>
                <a:cs typeface="Calibri"/>
              </a:rPr>
              <a:t>System:-</a:t>
            </a:r>
            <a:r>
              <a:rPr b="0" dirty="0" sz="2800" lang="en-US" spc="-20">
                <a:latin typeface="Calibri"/>
                <a:cs typeface="Calibri"/>
              </a:rPr>
              <a:t> (CARS24)</a:t>
            </a:r>
            <a:endParaRPr dirty="0" sz="2800">
              <a:latin typeface="Calibri"/>
              <a:cs typeface="Calibri"/>
            </a:endParaRPr>
          </a:p>
        </p:txBody>
      </p:sp>
      <p:sp>
        <p:nvSpPr>
          <p:cNvPr id="1048599" name="object 3"/>
          <p:cNvSpPr txBox="1"/>
          <p:nvPr/>
        </p:nvSpPr>
        <p:spPr>
          <a:xfrm>
            <a:off x="2720467" y="3015233"/>
            <a:ext cx="7628890" cy="3359278"/>
          </a:xfrm>
          <a:prstGeom prst="rect"/>
        </p:spPr>
        <p:txBody>
          <a:bodyPr bIns="0" lIns="0" rIns="0" rtlCol="0" tIns="13335" vert="horz" wrap="square">
            <a:spAutoFit/>
          </a:bodyPr>
          <a:p>
            <a:pPr algn="just" fontAlgn="base" lvl="0">
              <a:lnSpc>
                <a:spcPct val="105000"/>
              </a:lnSpc>
              <a:spcAft>
                <a:spcPts val="565"/>
              </a:spcAft>
              <a:buClr>
                <a:srgbClr val="3891A7"/>
              </a:buClr>
              <a:buSzPts val="1900"/>
              <a:buFont typeface="Wingdings" panose="05000000000000000000" pitchFamily="2" charset="2"/>
              <a:buChar char="Ø"/>
            </a:pPr>
            <a:r>
              <a:rPr dirty="0" sz="2000" lang="en-IN" strike="noStrike" u="none">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In the existing system, the registered users and unregistered users can buy/sell use cars with some searching criteria like </a:t>
            </a:r>
            <a:r>
              <a:rPr dirty="0" sz="2000" lang="en-IN" err="1" strike="noStrike" u="none">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color</a:t>
            </a:r>
            <a:r>
              <a:rPr dirty="0" sz="2000" lang="en-IN" strike="noStrike" u="none">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 company.</a:t>
            </a:r>
            <a:endParaRPr dirty="0" sz="2000" lang="en-IN" strike="noStrike" u="none">
              <a:effectLst/>
              <a:uFill>
                <a:solidFill>
                  <a:srgbClr val="000000"/>
                </a:solidFill>
              </a:uFill>
              <a:latin typeface="Arial" panose="020B0604020202020204" pitchFamily="34" charset="0"/>
              <a:ea typeface="Wingdings 2" panose="05020102010507070707" pitchFamily="18" charset="2"/>
              <a:cs typeface="Arial" panose="020B0604020202020204" pitchFamily="34" charset="0"/>
            </a:endParaRPr>
          </a:p>
          <a:p>
            <a:pPr algn="just" fontAlgn="base" lvl="0">
              <a:lnSpc>
                <a:spcPct val="103000"/>
              </a:lnSpc>
              <a:spcAft>
                <a:spcPts val="595"/>
              </a:spcAft>
              <a:buClr>
                <a:srgbClr val="3891A7"/>
              </a:buClr>
              <a:buSzPts val="1900"/>
              <a:buFont typeface="Wingdings" panose="05000000000000000000" pitchFamily="2" charset="2"/>
              <a:buChar char="Ø"/>
            </a:pPr>
            <a:r>
              <a:rPr dirty="0" sz="2000" lang="en-IN" strike="noStrike" u="none">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In this system, if the visitors can visit the website once then message will not be going in their mobile/email by the existing system.</a:t>
            </a:r>
            <a:endParaRPr dirty="0" sz="2000" lang="en-IN" strike="noStrike" u="none">
              <a:effectLst/>
              <a:uFill>
                <a:solidFill>
                  <a:srgbClr val="000000"/>
                </a:solidFill>
              </a:uFill>
              <a:latin typeface="Arial" panose="020B0604020202020204" pitchFamily="34" charset="0"/>
              <a:ea typeface="Wingdings 2" panose="05020102010507070707" pitchFamily="18" charset="2"/>
              <a:cs typeface="Arial" panose="020B0604020202020204" pitchFamily="34" charset="0"/>
            </a:endParaRPr>
          </a:p>
          <a:p>
            <a:pPr algn="just" fontAlgn="base" lvl="0">
              <a:lnSpc>
                <a:spcPct val="105000"/>
              </a:lnSpc>
              <a:spcAft>
                <a:spcPts val="565"/>
              </a:spcAft>
              <a:buClr>
                <a:srgbClr val="3891A7"/>
              </a:buClr>
              <a:buSzPts val="1900"/>
              <a:buFont typeface="Wingdings" panose="05000000000000000000" pitchFamily="2" charset="2"/>
              <a:buChar char="Ø"/>
            </a:pPr>
            <a:r>
              <a:rPr dirty="0" sz="2000" lang="en-IN" strike="noStrike" u="none">
                <a:effectLst/>
                <a:uFill>
                  <a:solidFill>
                    <a:srgbClr val="000000"/>
                  </a:solidFill>
                </a:uFill>
                <a:latin typeface="Arial" panose="020B0604020202020204" pitchFamily="34" charset="0"/>
                <a:ea typeface="Times New Roman" panose="02020603050405020304" pitchFamily="18" charset="0"/>
                <a:cs typeface="Arial" panose="020B0604020202020204" pitchFamily="34" charset="0"/>
              </a:rPr>
              <a:t>The existing system is paid and in this system commission is taken for buying/selling used cars.</a:t>
            </a:r>
            <a:endParaRPr dirty="0" sz="2000" lang="en-IN" strike="noStrike" u="none">
              <a:effectLst/>
              <a:uFill>
                <a:solidFill>
                  <a:srgbClr val="000000"/>
                </a:solidFill>
              </a:uFill>
              <a:latin typeface="Arial" panose="020B0604020202020204" pitchFamily="34" charset="0"/>
              <a:ea typeface="Wingdings 2" panose="05020102010507070707" pitchFamily="18" charset="2"/>
              <a:cs typeface="Arial" panose="020B0604020202020204" pitchFamily="34" charset="0"/>
            </a:endParaRPr>
          </a:p>
          <a:p>
            <a:pPr algn="just">
              <a:buFont typeface="Wingdings" panose="05000000000000000000" pitchFamily="2" charset="2"/>
              <a:buChar char="Ø"/>
            </a:pPr>
            <a:endParaRPr dirty="0" sz="1800" lang="en-IN">
              <a:latin typeface="Arial" panose="020B0604020202020204" pitchFamily="34" charset="0"/>
              <a:cs typeface="Arial" panose="020B0604020202020204" pitchFamily="34" charset="0"/>
            </a:endParaRPr>
          </a:p>
          <a:p>
            <a:pPr indent="-343535" marL="355600">
              <a:lnSpc>
                <a:spcPct val="100000"/>
              </a:lnSpc>
              <a:spcBef>
                <a:spcPts val="105"/>
              </a:spcBef>
              <a:buFont typeface="Wingdings"/>
              <a:buChar char=""/>
              <a:tabLst>
                <a:tab algn="l" pos="355600"/>
                <a:tab algn="l" pos="356235"/>
              </a:tabLst>
            </a:pPr>
            <a:endParaRPr dirty="0" sz="2000">
              <a:latin typeface="Arial MT"/>
              <a:cs typeface="Arial MT"/>
            </a:endParaRPr>
          </a:p>
        </p:txBody>
      </p:sp>
      <p:pic>
        <p:nvPicPr>
          <p:cNvPr id="2097162" name="object 4"/>
          <p:cNvPicPr>
            <a:picLocks/>
          </p:cNvPicPr>
          <p:nvPr/>
        </p:nvPicPr>
        <p:blipFill>
          <a:blip xmlns:r="http://schemas.openxmlformats.org/officeDocument/2006/relationships" r:embed="rId1" cstate="print"/>
          <a:stretch>
            <a:fillRect/>
          </a:stretch>
        </p:blipFill>
        <p:spPr>
          <a:xfrm>
            <a:off x="158495" y="214884"/>
            <a:ext cx="1583436" cy="1568196"/>
          </a:xfrm>
          <a:prstGeom prst="rect"/>
        </p:spPr>
      </p:pic>
      <p:pic>
        <p:nvPicPr>
          <p:cNvPr id="2097163" name="object 5"/>
          <p:cNvPicPr>
            <a:picLocks/>
          </p:cNvPicPr>
          <p:nvPr/>
        </p:nvPicPr>
        <p:blipFill>
          <a:blip xmlns:r="http://schemas.openxmlformats.org/officeDocument/2006/relationships" r:embed="rId2" cstate="print"/>
          <a:stretch>
            <a:fillRect/>
          </a:stretch>
        </p:blipFill>
        <p:spPr>
          <a:xfrm>
            <a:off x="10448543" y="45719"/>
            <a:ext cx="1642872" cy="1664207"/>
          </a:xfrm>
          <a:prstGeom prst="rec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746" name="Title 1"/>
          <p:cNvSpPr>
            <a:spLocks noGrp="1"/>
          </p:cNvSpPr>
          <p:nvPr>
            <p:ph type="title"/>
          </p:nvPr>
        </p:nvSpPr>
        <p:spPr>
          <a:xfrm>
            <a:off x="1828800" y="1447800"/>
            <a:ext cx="2887726" cy="276999"/>
          </a:xfrm>
        </p:spPr>
        <p:txBody>
          <a:bodyPr/>
          <a:p>
            <a:r>
              <a:rPr b="0" dirty="0" sz="1800" lang="en-IN" u="none"/>
              <a:t>Admin contact us: </a:t>
            </a:r>
          </a:p>
        </p:txBody>
      </p:sp>
      <p:pic>
        <p:nvPicPr>
          <p:cNvPr id="2097234" name="Picture 3"/>
          <p:cNvPicPr>
            <a:picLocks noChangeAspect="1"/>
          </p:cNvPicPr>
          <p:nvPr/>
        </p:nvPicPr>
        <p:blipFill>
          <a:blip xmlns:r="http://schemas.openxmlformats.org/officeDocument/2006/relationships" r:embed="rId1"/>
          <a:stretch>
            <a:fillRect/>
          </a:stretch>
        </p:blipFill>
        <p:spPr>
          <a:xfrm>
            <a:off x="1143000" y="1905000"/>
            <a:ext cx="10363200" cy="4852447"/>
          </a:xfrm>
          <a:prstGeom prst="rec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747" name="Title 1"/>
          <p:cNvSpPr>
            <a:spLocks noGrp="1"/>
          </p:cNvSpPr>
          <p:nvPr>
            <p:ph type="title"/>
          </p:nvPr>
        </p:nvSpPr>
        <p:spPr>
          <a:xfrm>
            <a:off x="1905000" y="1371600"/>
            <a:ext cx="2887726" cy="276999"/>
          </a:xfrm>
        </p:spPr>
        <p:txBody>
          <a:bodyPr/>
          <a:p>
            <a:r>
              <a:rPr b="0" dirty="0" sz="1800" lang="en-IN" u="none"/>
              <a:t>Answer enquiry:</a:t>
            </a:r>
          </a:p>
        </p:txBody>
      </p:sp>
      <p:pic>
        <p:nvPicPr>
          <p:cNvPr id="2097235" name="Picture 3"/>
          <p:cNvPicPr>
            <a:picLocks noChangeAspect="1"/>
          </p:cNvPicPr>
          <p:nvPr/>
        </p:nvPicPr>
        <p:blipFill>
          <a:blip xmlns:r="http://schemas.openxmlformats.org/officeDocument/2006/relationships" r:embed="rId1"/>
          <a:stretch>
            <a:fillRect/>
          </a:stretch>
        </p:blipFill>
        <p:spPr>
          <a:xfrm>
            <a:off x="1181100" y="1828800"/>
            <a:ext cx="9829800" cy="4889500"/>
          </a:xfrm>
          <a:prstGeom prst="rec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748" name="Title 1"/>
          <p:cNvSpPr>
            <a:spLocks noGrp="1"/>
          </p:cNvSpPr>
          <p:nvPr>
            <p:ph type="title"/>
          </p:nvPr>
        </p:nvSpPr>
        <p:spPr>
          <a:xfrm>
            <a:off x="1828800" y="1447800"/>
            <a:ext cx="2887726" cy="276999"/>
          </a:xfrm>
        </p:spPr>
        <p:txBody>
          <a:bodyPr/>
          <a:p>
            <a:r>
              <a:rPr b="0" dirty="0" sz="1800" lang="en-IN" u="none"/>
              <a:t>Search enquiry: </a:t>
            </a:r>
          </a:p>
        </p:txBody>
      </p:sp>
      <p:pic>
        <p:nvPicPr>
          <p:cNvPr id="2097236" name="Picture 3"/>
          <p:cNvPicPr>
            <a:picLocks noChangeAspect="1"/>
          </p:cNvPicPr>
          <p:nvPr/>
        </p:nvPicPr>
        <p:blipFill>
          <a:blip xmlns:r="http://schemas.openxmlformats.org/officeDocument/2006/relationships" r:embed="rId1"/>
          <a:stretch>
            <a:fillRect/>
          </a:stretch>
        </p:blipFill>
        <p:spPr>
          <a:xfrm>
            <a:off x="1371600" y="1905000"/>
            <a:ext cx="9677400" cy="4768850"/>
          </a:xfrm>
          <a:prstGeom prst="rec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749" name="Title 1"/>
          <p:cNvSpPr>
            <a:spLocks noGrp="1"/>
          </p:cNvSpPr>
          <p:nvPr>
            <p:ph type="title"/>
          </p:nvPr>
        </p:nvSpPr>
        <p:spPr>
          <a:xfrm>
            <a:off x="2057400" y="345186"/>
            <a:ext cx="8305800" cy="1231900"/>
          </a:xfrm>
        </p:spPr>
        <p:txBody>
          <a:bodyPr/>
          <a:p>
            <a:r>
              <a:rPr b="0" dirty="0" lang="en-IN" u="none"/>
              <a:t>                         SYSTEM VALIDATIONS:</a:t>
            </a:r>
            <a:br>
              <a:rPr b="0" dirty="0" lang="en-IN" u="none"/>
            </a:br>
            <a:r>
              <a:rPr b="0" dirty="0" lang="en-IN" u="none"/>
              <a:t> </a:t>
            </a:r>
            <a:br>
              <a:rPr b="0" dirty="0" lang="en-IN" u="none"/>
            </a:br>
            <a:r>
              <a:rPr b="0" dirty="0" sz="1800" lang="en-IN" u="none"/>
              <a:t>Admin log in validation:</a:t>
            </a:r>
          </a:p>
        </p:txBody>
      </p:sp>
      <p:pic>
        <p:nvPicPr>
          <p:cNvPr id="2097237" name="Picture 3"/>
          <p:cNvPicPr>
            <a:picLocks noChangeAspect="1"/>
          </p:cNvPicPr>
          <p:nvPr/>
        </p:nvPicPr>
        <p:blipFill>
          <a:blip xmlns:r="http://schemas.openxmlformats.org/officeDocument/2006/relationships" r:embed="rId1"/>
          <a:stretch>
            <a:fillRect/>
          </a:stretch>
        </p:blipFill>
        <p:spPr>
          <a:xfrm>
            <a:off x="1371600" y="1905000"/>
            <a:ext cx="9372600" cy="4729502"/>
          </a:xfrm>
          <a:prstGeom prst="rec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750" name="Title 1"/>
          <p:cNvSpPr>
            <a:spLocks noGrp="1"/>
          </p:cNvSpPr>
          <p:nvPr>
            <p:ph type="title"/>
          </p:nvPr>
        </p:nvSpPr>
        <p:spPr>
          <a:xfrm>
            <a:off x="2057400" y="1170801"/>
            <a:ext cx="2887726" cy="276999"/>
          </a:xfrm>
        </p:spPr>
        <p:txBody>
          <a:bodyPr/>
          <a:p>
            <a:r>
              <a:rPr b="0" dirty="0" sz="1800" lang="en-IN" u="none"/>
              <a:t>Enquiry validation: </a:t>
            </a:r>
          </a:p>
        </p:txBody>
      </p:sp>
      <p:pic>
        <p:nvPicPr>
          <p:cNvPr id="2097238" name="Picture 3"/>
          <p:cNvPicPr>
            <a:picLocks noChangeAspect="1"/>
          </p:cNvPicPr>
          <p:nvPr/>
        </p:nvPicPr>
        <p:blipFill>
          <a:blip xmlns:r="http://schemas.openxmlformats.org/officeDocument/2006/relationships" r:embed="rId1"/>
          <a:stretch>
            <a:fillRect/>
          </a:stretch>
        </p:blipFill>
        <p:spPr>
          <a:xfrm>
            <a:off x="1447800" y="1752600"/>
            <a:ext cx="9906000" cy="5088118"/>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83" name=""/>
        <p:cNvGrpSpPr/>
        <p:nvPr/>
      </p:nvGrpSpPr>
      <p:grpSpPr>
        <a:xfrm>
          <a:off x="0" y="0"/>
          <a:ext cx="0" cy="0"/>
          <a:chOff x="0" y="0"/>
          <a:chExt cx="0" cy="0"/>
        </a:xfrm>
      </p:grpSpPr>
      <p:sp>
        <p:nvSpPr>
          <p:cNvPr id="1048600" name="object 5"/>
          <p:cNvSpPr txBox="1">
            <a:spLocks noGrp="1"/>
          </p:cNvSpPr>
          <p:nvPr>
            <p:ph type="title"/>
          </p:nvPr>
        </p:nvSpPr>
        <p:spPr>
          <a:xfrm>
            <a:off x="730885" y="2209800"/>
            <a:ext cx="5365115" cy="850264"/>
          </a:xfrm>
          <a:prstGeom prst="rect"/>
        </p:spPr>
        <p:txBody>
          <a:bodyPr bIns="0" lIns="0" rIns="0" rtlCol="0" tIns="12065" vert="horz" wrap="square">
            <a:spAutoFit/>
          </a:bodyPr>
          <a:p>
            <a:pPr marL="12700">
              <a:lnSpc>
                <a:spcPct val="100000"/>
              </a:lnSpc>
              <a:spcBef>
                <a:spcPts val="95"/>
              </a:spcBef>
            </a:pPr>
            <a:r>
              <a:rPr b="0" dirty="0" sz="2800" spc="-50" u="sng">
                <a:latin typeface="Calibri"/>
                <a:cs typeface="Calibri"/>
              </a:rPr>
              <a:t>ADVANTAGES</a:t>
            </a:r>
            <a:r>
              <a:rPr b="0" dirty="0" sz="2800" spc="25" u="sng">
                <a:latin typeface="Calibri"/>
                <a:cs typeface="Calibri"/>
              </a:rPr>
              <a:t> </a:t>
            </a:r>
            <a:r>
              <a:rPr b="0" dirty="0" sz="2800" spc="-5" u="sng">
                <a:latin typeface="Calibri"/>
                <a:cs typeface="Calibri"/>
              </a:rPr>
              <a:t>OF</a:t>
            </a:r>
            <a:r>
              <a:rPr b="0" dirty="0" sz="2800" spc="-15" u="sng">
                <a:latin typeface="Calibri"/>
                <a:cs typeface="Calibri"/>
              </a:rPr>
              <a:t> </a:t>
            </a:r>
            <a:r>
              <a:rPr b="0" dirty="0" sz="2800" spc="-10" u="sng">
                <a:latin typeface="Calibri"/>
                <a:cs typeface="Calibri"/>
              </a:rPr>
              <a:t>EXISTING</a:t>
            </a:r>
            <a:r>
              <a:rPr b="0" dirty="0" sz="2800" spc="-5" u="sng">
                <a:latin typeface="Calibri"/>
                <a:cs typeface="Calibri"/>
              </a:rPr>
              <a:t> </a:t>
            </a:r>
            <a:r>
              <a:rPr b="0" dirty="0" sz="2800" spc="-15" u="sng">
                <a:latin typeface="Calibri"/>
                <a:cs typeface="Calibri"/>
              </a:rPr>
              <a:t>SYSTEM </a:t>
            </a:r>
            <a:r>
              <a:rPr b="0" dirty="0" sz="2800" u="sng">
                <a:latin typeface="Calibri"/>
                <a:cs typeface="Calibri"/>
              </a:rPr>
              <a:t>:-</a:t>
            </a:r>
            <a:endParaRPr dirty="0" sz="2800" u="sng">
              <a:latin typeface="Calibri"/>
              <a:cs typeface="Calibri"/>
            </a:endParaRPr>
          </a:p>
        </p:txBody>
      </p:sp>
      <p:sp>
        <p:nvSpPr>
          <p:cNvPr id="1048601" name="object 6"/>
          <p:cNvSpPr txBox="1"/>
          <p:nvPr/>
        </p:nvSpPr>
        <p:spPr>
          <a:xfrm>
            <a:off x="3459226" y="2981959"/>
            <a:ext cx="4945380" cy="1625601"/>
          </a:xfrm>
          <a:prstGeom prst="rect"/>
        </p:spPr>
        <p:txBody>
          <a:bodyPr bIns="0" lIns="0" rIns="0" rtlCol="0" tIns="12700" vert="horz" wrap="square">
            <a:spAutoFit/>
          </a:bodyPr>
          <a:p>
            <a:r>
              <a:rPr dirty="0" lang="en-US">
                <a:latin typeface="Arial" panose="020B0604020202020204" pitchFamily="34" charset="0"/>
                <a:cs typeface="Arial" panose="020B0604020202020204" pitchFamily="34" charset="0"/>
              </a:rPr>
              <a:t> 1. Free Warranty · </a:t>
            </a:r>
          </a:p>
          <a:p>
            <a:r>
              <a:rPr dirty="0" lang="en-US">
                <a:latin typeface="Arial" panose="020B0604020202020204" pitchFamily="34" charset="0"/>
                <a:cs typeface="Arial" panose="020B0604020202020204" pitchFamily="34" charset="0"/>
              </a:rPr>
              <a:t>2. Zero Down payment, Quick Financing · </a:t>
            </a:r>
          </a:p>
          <a:p>
            <a:r>
              <a:rPr dirty="0" lang="en-US">
                <a:latin typeface="Arial" panose="020B0604020202020204" pitchFamily="34" charset="0"/>
                <a:cs typeface="Arial" panose="020B0604020202020204" pitchFamily="34" charset="0"/>
              </a:rPr>
              <a:t>3. Top Possible Quality · </a:t>
            </a:r>
          </a:p>
          <a:p>
            <a:r>
              <a:rPr dirty="0" lang="en-US">
                <a:latin typeface="Arial" panose="020B0604020202020204" pitchFamily="34" charset="0"/>
                <a:cs typeface="Arial" panose="020B0604020202020204" pitchFamily="34" charset="0"/>
              </a:rPr>
              <a:t>4. Seven Day Easy Return · </a:t>
            </a:r>
          </a:p>
          <a:p>
            <a:r>
              <a:rPr dirty="0" lang="en-US">
                <a:latin typeface="Arial" panose="020B0604020202020204" pitchFamily="34" charset="0"/>
                <a:cs typeface="Arial" panose="020B0604020202020204" pitchFamily="34" charset="0"/>
              </a:rPr>
              <a:t>5.Buy Online, Free Home Delivery.</a:t>
            </a:r>
          </a:p>
          <a:p>
            <a:pPr indent="-395605" marL="407670">
              <a:lnSpc>
                <a:spcPct val="100000"/>
              </a:lnSpc>
              <a:spcBef>
                <a:spcPts val="100"/>
              </a:spcBef>
              <a:buAutoNum type="arabicPeriod"/>
              <a:tabLst>
                <a:tab algn="l" pos="407670"/>
                <a:tab algn="l" pos="408305"/>
              </a:tabLst>
            </a:pPr>
            <a:endParaRPr dirty="0" sz="1800" lang="en-IN">
              <a:latin typeface="Arial" panose="020B0604020202020204" pitchFamily="34" charset="0"/>
              <a:cs typeface="Arial" panose="020B0604020202020204" pitchFamily="34" charset="0"/>
            </a:endParaRPr>
          </a:p>
        </p:txBody>
      </p:sp>
      <p:pic>
        <p:nvPicPr>
          <p:cNvPr id="2097164" name="object 7"/>
          <p:cNvPicPr>
            <a:picLocks/>
          </p:cNvPicPr>
          <p:nvPr/>
        </p:nvPicPr>
        <p:blipFill>
          <a:blip xmlns:r="http://schemas.openxmlformats.org/officeDocument/2006/relationships" r:embed="rId1" cstate="print"/>
          <a:stretch>
            <a:fillRect/>
          </a:stretch>
        </p:blipFill>
        <p:spPr>
          <a:xfrm>
            <a:off x="83819" y="205740"/>
            <a:ext cx="1581912" cy="1568195"/>
          </a:xfrm>
          <a:prstGeom prst="rect"/>
        </p:spPr>
      </p:pic>
      <p:pic>
        <p:nvPicPr>
          <p:cNvPr id="2097165" name="object 8"/>
          <p:cNvPicPr>
            <a:picLocks/>
          </p:cNvPicPr>
          <p:nvPr/>
        </p:nvPicPr>
        <p:blipFill>
          <a:blip xmlns:r="http://schemas.openxmlformats.org/officeDocument/2006/relationships" r:embed="rId2" cstate="print"/>
          <a:stretch>
            <a:fillRect/>
          </a:stretch>
        </p:blipFill>
        <p:spPr>
          <a:xfrm>
            <a:off x="10466831" y="109728"/>
            <a:ext cx="1641348" cy="1664208"/>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84" name=""/>
        <p:cNvGrpSpPr/>
        <p:nvPr/>
      </p:nvGrpSpPr>
      <p:grpSpPr>
        <a:xfrm>
          <a:off x="0" y="0"/>
          <a:ext cx="0" cy="0"/>
          <a:chOff x="0" y="0"/>
          <a:chExt cx="0" cy="0"/>
        </a:xfrm>
      </p:grpSpPr>
      <p:sp>
        <p:nvSpPr>
          <p:cNvPr id="1048602" name="object 5"/>
          <p:cNvSpPr txBox="1">
            <a:spLocks noGrp="1"/>
          </p:cNvSpPr>
          <p:nvPr>
            <p:ph type="title"/>
          </p:nvPr>
        </p:nvSpPr>
        <p:spPr>
          <a:xfrm>
            <a:off x="762000" y="2133600"/>
            <a:ext cx="5835015" cy="850264"/>
          </a:xfrm>
          <a:prstGeom prst="rect"/>
        </p:spPr>
        <p:txBody>
          <a:bodyPr bIns="0" lIns="0" rIns="0" rtlCol="0" tIns="12065" vert="horz" wrap="square">
            <a:spAutoFit/>
          </a:bodyPr>
          <a:p>
            <a:pPr marL="12700">
              <a:lnSpc>
                <a:spcPct val="100000"/>
              </a:lnSpc>
              <a:spcBef>
                <a:spcPts val="95"/>
              </a:spcBef>
            </a:pPr>
            <a:r>
              <a:rPr b="0" dirty="0" sz="2800" spc="-40" u="sng">
                <a:latin typeface="Calibri"/>
                <a:cs typeface="Calibri"/>
              </a:rPr>
              <a:t>DISADVANTAGES</a:t>
            </a:r>
            <a:r>
              <a:rPr b="0" dirty="0" sz="2800" spc="20" u="sng">
                <a:latin typeface="Calibri"/>
                <a:cs typeface="Calibri"/>
              </a:rPr>
              <a:t> </a:t>
            </a:r>
            <a:r>
              <a:rPr b="0" dirty="0" sz="2800" spc="-5" u="sng">
                <a:latin typeface="Calibri"/>
                <a:cs typeface="Calibri"/>
              </a:rPr>
              <a:t>OF </a:t>
            </a:r>
            <a:r>
              <a:rPr b="0" dirty="0" sz="2800" spc="-10" u="sng">
                <a:latin typeface="Calibri"/>
                <a:cs typeface="Calibri"/>
              </a:rPr>
              <a:t>EXISTING</a:t>
            </a:r>
            <a:r>
              <a:rPr b="0" dirty="0" sz="2800" spc="-25" u="sng">
                <a:latin typeface="Calibri"/>
                <a:cs typeface="Calibri"/>
              </a:rPr>
              <a:t> </a:t>
            </a:r>
            <a:r>
              <a:rPr b="0" dirty="0" sz="2800" spc="-15" u="sng">
                <a:latin typeface="Calibri"/>
                <a:cs typeface="Calibri"/>
              </a:rPr>
              <a:t>SYSTEM</a:t>
            </a:r>
            <a:r>
              <a:rPr b="0" dirty="0" sz="2800" u="sng">
                <a:latin typeface="Calibri"/>
                <a:cs typeface="Calibri"/>
              </a:rPr>
              <a:t> :-</a:t>
            </a:r>
            <a:endParaRPr dirty="0" sz="2800" u="sng">
              <a:latin typeface="Calibri"/>
              <a:cs typeface="Calibri"/>
            </a:endParaRPr>
          </a:p>
        </p:txBody>
      </p:sp>
      <p:sp>
        <p:nvSpPr>
          <p:cNvPr id="1048603" name="object 6"/>
          <p:cNvSpPr txBox="1"/>
          <p:nvPr/>
        </p:nvSpPr>
        <p:spPr>
          <a:xfrm>
            <a:off x="3408934" y="2949066"/>
            <a:ext cx="6689725" cy="2959100"/>
          </a:xfrm>
          <a:prstGeom prst="rect"/>
        </p:spPr>
        <p:txBody>
          <a:bodyPr bIns="0" lIns="0" rIns="0" rtlCol="0" tIns="12700" vert="horz" wrap="square">
            <a:spAutoFit/>
          </a:bodyPr>
          <a:p>
            <a:r>
              <a:rPr dirty="0" lang="en-US">
                <a:latin typeface="Arial" panose="020B0604020202020204" pitchFamily="34" charset="0"/>
                <a:cs typeface="Arial" panose="020B0604020202020204" pitchFamily="34" charset="0"/>
              </a:rPr>
              <a:t>Old - How much ever advantage or benefit you get from buying a used car, in the end, the car is old. It has already been used by someone and you have to drive with it. The design, features and gadgets will also be old.</a:t>
            </a:r>
          </a:p>
          <a:p>
            <a:endParaRPr dirty="0" lang="en-US">
              <a:latin typeface="Arial" panose="020B0604020202020204" pitchFamily="34" charset="0"/>
              <a:cs typeface="Arial" panose="020B0604020202020204" pitchFamily="34" charset="0"/>
            </a:endParaRPr>
          </a:p>
          <a:p>
            <a:r>
              <a:rPr dirty="0" lang="en-US">
                <a:latin typeface="Arial" panose="020B0604020202020204" pitchFamily="34" charset="0"/>
                <a:cs typeface="Arial" panose="020B0604020202020204" pitchFamily="34" charset="0"/>
              </a:rPr>
              <a:t>Maintenance - While you will be saving on lesser down payment and insurance costs, a used car comes with years of wear and tear in its parts and thousands of kilometers in its </a:t>
            </a:r>
            <a:r>
              <a:rPr dirty="0" lang="en-US" err="1">
                <a:latin typeface="Arial" panose="020B0604020202020204" pitchFamily="34" charset="0"/>
                <a:cs typeface="Arial" panose="020B0604020202020204" pitchFamily="34" charset="0"/>
              </a:rPr>
              <a:t>odo</a:t>
            </a:r>
            <a:r>
              <a:rPr dirty="0" lang="en-US">
                <a:latin typeface="Arial" panose="020B0604020202020204" pitchFamily="34" charset="0"/>
                <a:cs typeface="Arial" panose="020B0604020202020204" pitchFamily="34" charset="0"/>
              </a:rPr>
              <a:t>. That equals more time and money for maintenance. The accidents the car has been in and the scratches and dents are added bonus.</a:t>
            </a:r>
          </a:p>
          <a:p>
            <a:pPr indent="-342900" marL="355600">
              <a:lnSpc>
                <a:spcPct val="100000"/>
              </a:lnSpc>
              <a:spcBef>
                <a:spcPts val="100"/>
              </a:spcBef>
              <a:buAutoNum type="arabicPeriod"/>
              <a:tabLst>
                <a:tab algn="l" pos="354965"/>
                <a:tab algn="l" pos="355600"/>
              </a:tabLst>
            </a:pPr>
            <a:endParaRPr dirty="0" sz="1800" lang="en-US">
              <a:latin typeface="Arial" panose="020B0604020202020204" pitchFamily="34" charset="0"/>
              <a:cs typeface="Arial" panose="020B0604020202020204" pitchFamily="34" charset="0"/>
            </a:endParaRPr>
          </a:p>
        </p:txBody>
      </p:sp>
      <p:pic>
        <p:nvPicPr>
          <p:cNvPr id="2097166" name="object 7"/>
          <p:cNvPicPr>
            <a:picLocks/>
          </p:cNvPicPr>
          <p:nvPr/>
        </p:nvPicPr>
        <p:blipFill>
          <a:blip xmlns:r="http://schemas.openxmlformats.org/officeDocument/2006/relationships" r:embed="rId1" cstate="print"/>
          <a:stretch>
            <a:fillRect/>
          </a:stretch>
        </p:blipFill>
        <p:spPr>
          <a:xfrm>
            <a:off x="109728" y="243840"/>
            <a:ext cx="1583436" cy="1568195"/>
          </a:xfrm>
          <a:prstGeom prst="rect"/>
        </p:spPr>
      </p:pic>
      <p:pic>
        <p:nvPicPr>
          <p:cNvPr id="2097167" name="object 8"/>
          <p:cNvPicPr>
            <a:picLocks/>
          </p:cNvPicPr>
          <p:nvPr/>
        </p:nvPicPr>
        <p:blipFill>
          <a:blip xmlns:r="http://schemas.openxmlformats.org/officeDocument/2006/relationships" r:embed="rId2" cstate="print"/>
          <a:stretch>
            <a:fillRect/>
          </a:stretch>
        </p:blipFill>
        <p:spPr>
          <a:xfrm>
            <a:off x="10439400" y="0"/>
            <a:ext cx="1642872" cy="1664208"/>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85" name=""/>
        <p:cNvGrpSpPr/>
        <p:nvPr/>
      </p:nvGrpSpPr>
      <p:grpSpPr>
        <a:xfrm>
          <a:off x="0" y="0"/>
          <a:ext cx="0" cy="0"/>
          <a:chOff x="0" y="0"/>
          <a:chExt cx="0" cy="0"/>
        </a:xfrm>
      </p:grpSpPr>
      <p:sp>
        <p:nvSpPr>
          <p:cNvPr id="1048604" name="object 2"/>
          <p:cNvSpPr txBox="1">
            <a:spLocks noGrp="1"/>
          </p:cNvSpPr>
          <p:nvPr>
            <p:ph type="title"/>
          </p:nvPr>
        </p:nvSpPr>
        <p:spPr>
          <a:xfrm>
            <a:off x="157378" y="2086736"/>
            <a:ext cx="4188460" cy="850264"/>
          </a:xfrm>
          <a:prstGeom prst="rect"/>
        </p:spPr>
        <p:txBody>
          <a:bodyPr bIns="0" lIns="0" rIns="0" rtlCol="0" tIns="12065" vert="horz" wrap="square">
            <a:spAutoFit/>
          </a:bodyPr>
          <a:p>
            <a:pPr marL="12700">
              <a:lnSpc>
                <a:spcPct val="100000"/>
              </a:lnSpc>
              <a:spcBef>
                <a:spcPts val="95"/>
              </a:spcBef>
            </a:pPr>
            <a:r>
              <a:rPr b="0" dirty="0" sz="2800" spc="-15">
                <a:latin typeface="Calibri"/>
                <a:cs typeface="Calibri"/>
              </a:rPr>
              <a:t>Operational</a:t>
            </a:r>
            <a:r>
              <a:rPr b="0" dirty="0" sz="2800">
                <a:latin typeface="Calibri"/>
                <a:cs typeface="Calibri"/>
              </a:rPr>
              <a:t> </a:t>
            </a:r>
            <a:r>
              <a:rPr b="0" dirty="0" sz="2800" spc="-15">
                <a:latin typeface="Calibri"/>
                <a:cs typeface="Calibri"/>
              </a:rPr>
              <a:t>Level Problems</a:t>
            </a:r>
            <a:r>
              <a:rPr b="0" dirty="0" sz="2800" spc="-15" u="none">
                <a:latin typeface="Calibri"/>
                <a:cs typeface="Calibri"/>
              </a:rPr>
              <a:t>:-</a:t>
            </a:r>
            <a:endParaRPr sz="2800">
              <a:latin typeface="Calibri"/>
              <a:cs typeface="Calibri"/>
            </a:endParaRPr>
          </a:p>
        </p:txBody>
      </p:sp>
      <p:sp>
        <p:nvSpPr>
          <p:cNvPr id="1048605" name="object 3"/>
          <p:cNvSpPr txBox="1"/>
          <p:nvPr/>
        </p:nvSpPr>
        <p:spPr>
          <a:xfrm>
            <a:off x="2973704" y="2808223"/>
            <a:ext cx="5649595" cy="1079500"/>
          </a:xfrm>
          <a:prstGeom prst="rect"/>
        </p:spPr>
        <p:txBody>
          <a:bodyPr bIns="0" lIns="0" rIns="0" rtlCol="0" tIns="12700" vert="horz" wrap="square">
            <a:spAutoFit/>
          </a:bodyPr>
          <a:p>
            <a:pPr indent="-342900" marL="355600">
              <a:lnSpc>
                <a:spcPct val="100000"/>
              </a:lnSpc>
              <a:spcBef>
                <a:spcPts val="100"/>
              </a:spcBef>
              <a:buAutoNum type="arabicPeriod"/>
              <a:tabLst>
                <a:tab algn="l" pos="354965"/>
                <a:tab algn="l" pos="355600"/>
              </a:tabLst>
            </a:pPr>
            <a:r>
              <a:rPr dirty="0" sz="1800" spc="-10">
                <a:latin typeface="Arial MT"/>
                <a:cs typeface="Arial MT"/>
              </a:rPr>
              <a:t>Cyber</a:t>
            </a:r>
            <a:r>
              <a:rPr dirty="0" sz="1800" spc="-5">
                <a:latin typeface="Arial MT"/>
                <a:cs typeface="Arial MT"/>
              </a:rPr>
              <a:t> Risks</a:t>
            </a:r>
            <a:endParaRPr dirty="0" sz="1800">
              <a:latin typeface="Arial MT"/>
              <a:cs typeface="Arial MT"/>
            </a:endParaRPr>
          </a:p>
          <a:p>
            <a:pPr indent="-342900" marL="355600">
              <a:lnSpc>
                <a:spcPct val="100000"/>
              </a:lnSpc>
              <a:buAutoNum type="arabicPeriod"/>
              <a:tabLst>
                <a:tab algn="l" pos="354965"/>
                <a:tab algn="l" pos="355600"/>
              </a:tabLst>
            </a:pPr>
            <a:r>
              <a:rPr dirty="0" sz="1800" spc="-5">
                <a:solidFill>
                  <a:srgbClr val="1F2023"/>
                </a:solidFill>
                <a:latin typeface="Arial MT"/>
                <a:cs typeface="Arial MT"/>
              </a:rPr>
              <a:t>incompatible</a:t>
            </a:r>
            <a:r>
              <a:rPr dirty="0" sz="1800" spc="15">
                <a:solidFill>
                  <a:srgbClr val="1F2023"/>
                </a:solidFill>
                <a:latin typeface="Arial MT"/>
                <a:cs typeface="Arial MT"/>
              </a:rPr>
              <a:t> </a:t>
            </a:r>
            <a:r>
              <a:rPr dirty="0" sz="1800" spc="-10">
                <a:solidFill>
                  <a:srgbClr val="1F2023"/>
                </a:solidFill>
                <a:latin typeface="Arial MT"/>
                <a:cs typeface="Arial MT"/>
              </a:rPr>
              <a:t>browser</a:t>
            </a:r>
            <a:r>
              <a:rPr dirty="0" sz="1800" spc="45">
                <a:solidFill>
                  <a:srgbClr val="1F2023"/>
                </a:solidFill>
                <a:latin typeface="Arial MT"/>
                <a:cs typeface="Arial MT"/>
              </a:rPr>
              <a:t> </a:t>
            </a:r>
            <a:r>
              <a:rPr dirty="0" sz="1800" spc="-5">
                <a:solidFill>
                  <a:srgbClr val="1F2023"/>
                </a:solidFill>
                <a:latin typeface="Arial MT"/>
                <a:cs typeface="Arial MT"/>
              </a:rPr>
              <a:t>blocking</a:t>
            </a:r>
            <a:r>
              <a:rPr dirty="0" sz="1800" spc="15">
                <a:solidFill>
                  <a:srgbClr val="1F2023"/>
                </a:solidFill>
                <a:latin typeface="Arial MT"/>
                <a:cs typeface="Arial MT"/>
              </a:rPr>
              <a:t> </a:t>
            </a:r>
            <a:r>
              <a:rPr dirty="0" sz="1800">
                <a:solidFill>
                  <a:srgbClr val="1F2023"/>
                </a:solidFill>
                <a:latin typeface="Arial MT"/>
                <a:cs typeface="Arial MT"/>
              </a:rPr>
              <a:t>the</a:t>
            </a:r>
            <a:r>
              <a:rPr dirty="0" sz="1800" spc="-10">
                <a:solidFill>
                  <a:srgbClr val="1F2023"/>
                </a:solidFill>
                <a:latin typeface="Arial MT"/>
                <a:cs typeface="Arial MT"/>
              </a:rPr>
              <a:t> </a:t>
            </a:r>
            <a:r>
              <a:rPr dirty="0" sz="1800" spc="-5">
                <a:solidFill>
                  <a:srgbClr val="1F2023"/>
                </a:solidFill>
                <a:latin typeface="Arial MT"/>
                <a:cs typeface="Arial MT"/>
              </a:rPr>
              <a:t>use</a:t>
            </a:r>
            <a:r>
              <a:rPr dirty="0" sz="1800" spc="-10">
                <a:solidFill>
                  <a:srgbClr val="1F2023"/>
                </a:solidFill>
                <a:latin typeface="Arial MT"/>
                <a:cs typeface="Arial MT"/>
              </a:rPr>
              <a:t> </a:t>
            </a:r>
            <a:r>
              <a:rPr dirty="0" sz="1800">
                <a:solidFill>
                  <a:srgbClr val="1F2023"/>
                </a:solidFill>
                <a:latin typeface="Arial MT"/>
                <a:cs typeface="Arial MT"/>
              </a:rPr>
              <a:t>of</a:t>
            </a:r>
            <a:r>
              <a:rPr dirty="0" sz="1800" spc="15">
                <a:solidFill>
                  <a:srgbClr val="1F2023"/>
                </a:solidFill>
                <a:latin typeface="Arial MT"/>
                <a:cs typeface="Arial MT"/>
              </a:rPr>
              <a:t> </a:t>
            </a:r>
            <a:r>
              <a:rPr dirty="0" lang="en-US" spc="-5">
                <a:solidFill>
                  <a:srgbClr val="1F2023"/>
                </a:solidFill>
                <a:latin typeface="Arial MT"/>
                <a:cs typeface="Arial MT"/>
              </a:rPr>
              <a:t>WEB</a:t>
            </a:r>
            <a:endParaRPr dirty="0" sz="1800">
              <a:latin typeface="Arial MT"/>
              <a:cs typeface="Arial MT"/>
            </a:endParaRPr>
          </a:p>
          <a:p>
            <a:pPr indent="-342900" marL="355600">
              <a:lnSpc>
                <a:spcPct val="100000"/>
              </a:lnSpc>
              <a:buAutoNum type="arabicPeriod"/>
              <a:tabLst>
                <a:tab algn="l" pos="354965"/>
                <a:tab algn="l" pos="355600"/>
              </a:tabLst>
            </a:pPr>
            <a:r>
              <a:rPr dirty="0" sz="1800" spc="-5">
                <a:latin typeface="Arial MT"/>
                <a:cs typeface="Arial MT"/>
              </a:rPr>
              <a:t>Monitoring Performance</a:t>
            </a:r>
            <a:endParaRPr dirty="0" sz="1800">
              <a:latin typeface="Arial MT"/>
              <a:cs typeface="Arial MT"/>
            </a:endParaRPr>
          </a:p>
          <a:p>
            <a:pPr indent="-342900" marL="355600">
              <a:lnSpc>
                <a:spcPct val="100000"/>
              </a:lnSpc>
              <a:buAutoNum type="arabicPeriod"/>
              <a:tabLst>
                <a:tab algn="l" pos="354965"/>
                <a:tab algn="l" pos="355600"/>
              </a:tabLst>
            </a:pPr>
            <a:r>
              <a:rPr dirty="0" sz="1800" spc="-5">
                <a:solidFill>
                  <a:srgbClr val="09090A"/>
                </a:solidFill>
                <a:latin typeface="Arial MT"/>
                <a:cs typeface="Arial MT"/>
              </a:rPr>
              <a:t>User-Related</a:t>
            </a:r>
            <a:r>
              <a:rPr dirty="0" sz="1800" spc="-15">
                <a:solidFill>
                  <a:srgbClr val="09090A"/>
                </a:solidFill>
                <a:latin typeface="Arial MT"/>
                <a:cs typeface="Arial MT"/>
              </a:rPr>
              <a:t> </a:t>
            </a:r>
            <a:r>
              <a:rPr dirty="0" sz="1800">
                <a:solidFill>
                  <a:srgbClr val="09090A"/>
                </a:solidFill>
                <a:latin typeface="Arial MT"/>
                <a:cs typeface="Arial MT"/>
              </a:rPr>
              <a:t>Issues</a:t>
            </a:r>
            <a:endParaRPr dirty="0" sz="1800" lang="en-IN">
              <a:solidFill>
                <a:srgbClr val="09090A"/>
              </a:solidFill>
              <a:latin typeface="Arial MT"/>
              <a:cs typeface="Arial MT"/>
            </a:endParaRPr>
          </a:p>
        </p:txBody>
      </p:sp>
      <p:sp>
        <p:nvSpPr>
          <p:cNvPr id="1048606" name="object 4"/>
          <p:cNvSpPr txBox="1"/>
          <p:nvPr/>
        </p:nvSpPr>
        <p:spPr>
          <a:xfrm>
            <a:off x="237845" y="4606797"/>
            <a:ext cx="3807460" cy="850264"/>
          </a:xfrm>
          <a:prstGeom prst="rect"/>
        </p:spPr>
        <p:txBody>
          <a:bodyPr bIns="0" lIns="0" rIns="0" rtlCol="0" tIns="12065" vert="horz" wrap="square">
            <a:spAutoFit/>
          </a:bodyPr>
          <a:p>
            <a:pPr marL="12700">
              <a:lnSpc>
                <a:spcPct val="100000"/>
              </a:lnSpc>
              <a:spcBef>
                <a:spcPts val="95"/>
              </a:spcBef>
            </a:pPr>
            <a:r>
              <a:rPr dirty="0" sz="2800" spc="-35" u="heavy">
                <a:uFill>
                  <a:solidFill>
                    <a:srgbClr val="000000"/>
                  </a:solidFill>
                </a:uFill>
                <a:latin typeface="Calibri"/>
                <a:cs typeface="Calibri"/>
              </a:rPr>
              <a:t>Technical</a:t>
            </a:r>
            <a:r>
              <a:rPr dirty="0" sz="2800" spc="-15" u="heavy">
                <a:uFill>
                  <a:solidFill>
                    <a:srgbClr val="000000"/>
                  </a:solidFill>
                </a:uFill>
                <a:latin typeface="Calibri"/>
                <a:cs typeface="Calibri"/>
              </a:rPr>
              <a:t> Level</a:t>
            </a:r>
            <a:r>
              <a:rPr dirty="0" sz="2800" spc="-20" u="heavy">
                <a:uFill>
                  <a:solidFill>
                    <a:srgbClr val="000000"/>
                  </a:solidFill>
                </a:uFill>
                <a:latin typeface="Calibri"/>
                <a:cs typeface="Calibri"/>
              </a:rPr>
              <a:t> </a:t>
            </a:r>
            <a:r>
              <a:rPr dirty="0" sz="2800" spc="-15" u="heavy">
                <a:uFill>
                  <a:solidFill>
                    <a:srgbClr val="000000"/>
                  </a:solidFill>
                </a:uFill>
                <a:latin typeface="Calibri"/>
                <a:cs typeface="Calibri"/>
              </a:rPr>
              <a:t>Problems</a:t>
            </a:r>
            <a:r>
              <a:rPr b="1" dirty="0" sz="2800" spc="-15" u="heavy">
                <a:uFill>
                  <a:solidFill>
                    <a:srgbClr val="000000"/>
                  </a:solidFill>
                </a:uFill>
                <a:latin typeface="Calibri"/>
                <a:cs typeface="Calibri"/>
              </a:rPr>
              <a:t>:-</a:t>
            </a:r>
            <a:endParaRPr sz="2800">
              <a:latin typeface="Calibri"/>
              <a:cs typeface="Calibri"/>
            </a:endParaRPr>
          </a:p>
        </p:txBody>
      </p:sp>
      <p:sp>
        <p:nvSpPr>
          <p:cNvPr id="1048607" name="object 5"/>
          <p:cNvSpPr txBox="1"/>
          <p:nvPr/>
        </p:nvSpPr>
        <p:spPr>
          <a:xfrm>
            <a:off x="3051810" y="5283453"/>
            <a:ext cx="3212465" cy="1079501"/>
          </a:xfrm>
          <a:prstGeom prst="rect"/>
        </p:spPr>
        <p:txBody>
          <a:bodyPr bIns="0" lIns="0" rIns="0" rtlCol="0" tIns="12700" vert="horz" wrap="square">
            <a:spAutoFit/>
          </a:bodyPr>
          <a:p>
            <a:pPr indent="-342900" marL="355600">
              <a:lnSpc>
                <a:spcPct val="100000"/>
              </a:lnSpc>
              <a:spcBef>
                <a:spcPts val="100"/>
              </a:spcBef>
              <a:buAutoNum type="arabicPeriod"/>
              <a:tabLst>
                <a:tab algn="l" pos="354965"/>
                <a:tab algn="l" pos="355600"/>
              </a:tabLst>
            </a:pPr>
            <a:r>
              <a:rPr dirty="0" sz="1800" spc="-5">
                <a:latin typeface="Arial MT"/>
                <a:cs typeface="Arial MT"/>
              </a:rPr>
              <a:t>Data</a:t>
            </a:r>
            <a:r>
              <a:rPr dirty="0" sz="1800" spc="-30">
                <a:latin typeface="Arial MT"/>
                <a:cs typeface="Arial MT"/>
              </a:rPr>
              <a:t> </a:t>
            </a:r>
            <a:r>
              <a:rPr dirty="0" sz="1800" spc="-5">
                <a:latin typeface="Arial MT"/>
                <a:cs typeface="Arial MT"/>
              </a:rPr>
              <a:t>Security</a:t>
            </a:r>
            <a:endParaRPr dirty="0" sz="1800">
              <a:latin typeface="Arial MT"/>
              <a:cs typeface="Arial MT"/>
            </a:endParaRPr>
          </a:p>
          <a:p>
            <a:pPr indent="-342900" marL="355600">
              <a:lnSpc>
                <a:spcPct val="100000"/>
              </a:lnSpc>
              <a:buAutoNum type="arabicPeriod"/>
              <a:tabLst>
                <a:tab algn="l" pos="354965"/>
                <a:tab algn="l" pos="355600"/>
              </a:tabLst>
            </a:pPr>
            <a:r>
              <a:rPr dirty="0" sz="1800" spc="-10">
                <a:latin typeface="Arial MT"/>
                <a:cs typeface="Arial MT"/>
              </a:rPr>
              <a:t>Payment</a:t>
            </a:r>
            <a:r>
              <a:rPr dirty="0" sz="1800" spc="15">
                <a:latin typeface="Arial MT"/>
                <a:cs typeface="Arial MT"/>
              </a:rPr>
              <a:t> </a:t>
            </a:r>
            <a:r>
              <a:rPr dirty="0" sz="1800" spc="-10">
                <a:latin typeface="Arial MT"/>
                <a:cs typeface="Arial MT"/>
              </a:rPr>
              <a:t>Gateway</a:t>
            </a:r>
            <a:r>
              <a:rPr dirty="0" sz="1800" spc="25">
                <a:latin typeface="Arial MT"/>
                <a:cs typeface="Arial MT"/>
              </a:rPr>
              <a:t> </a:t>
            </a:r>
            <a:r>
              <a:rPr dirty="0" sz="1800" spc="-5">
                <a:latin typeface="Arial MT"/>
                <a:cs typeface="Arial MT"/>
              </a:rPr>
              <a:t>accuracy</a:t>
            </a:r>
            <a:endParaRPr dirty="0" sz="1800">
              <a:latin typeface="Arial MT"/>
              <a:cs typeface="Arial MT"/>
            </a:endParaRPr>
          </a:p>
          <a:p>
            <a:pPr indent="-342900" marL="355600">
              <a:lnSpc>
                <a:spcPct val="100000"/>
              </a:lnSpc>
              <a:buAutoNum type="arabicPeriod"/>
              <a:tabLst>
                <a:tab algn="l" pos="354965"/>
                <a:tab algn="l" pos="355600"/>
              </a:tabLst>
            </a:pPr>
            <a:r>
              <a:rPr dirty="0" sz="1800" spc="-5">
                <a:latin typeface="Arial MT"/>
                <a:cs typeface="Arial MT"/>
              </a:rPr>
              <a:t>Server</a:t>
            </a:r>
            <a:r>
              <a:rPr dirty="0" sz="1800" spc="-30">
                <a:latin typeface="Arial MT"/>
                <a:cs typeface="Arial MT"/>
              </a:rPr>
              <a:t> </a:t>
            </a:r>
            <a:r>
              <a:rPr dirty="0" sz="1800" spc="-5">
                <a:latin typeface="Arial MT"/>
                <a:cs typeface="Arial MT"/>
              </a:rPr>
              <a:t>Compatibility</a:t>
            </a:r>
            <a:endParaRPr dirty="0" sz="1800">
              <a:latin typeface="Arial MT"/>
              <a:cs typeface="Arial MT"/>
            </a:endParaRPr>
          </a:p>
          <a:p>
            <a:pPr marL="12700">
              <a:lnSpc>
                <a:spcPct val="100000"/>
              </a:lnSpc>
              <a:tabLst>
                <a:tab algn="l" pos="354965"/>
                <a:tab algn="l" pos="355600"/>
              </a:tabLst>
            </a:pPr>
            <a:endParaRPr dirty="0" sz="1800">
              <a:latin typeface="Arial MT"/>
              <a:cs typeface="Arial MT"/>
            </a:endParaRPr>
          </a:p>
        </p:txBody>
      </p:sp>
      <p:pic>
        <p:nvPicPr>
          <p:cNvPr id="2097168" name="object 6"/>
          <p:cNvPicPr>
            <a:picLocks/>
          </p:cNvPicPr>
          <p:nvPr/>
        </p:nvPicPr>
        <p:blipFill>
          <a:blip xmlns:r="http://schemas.openxmlformats.org/officeDocument/2006/relationships" r:embed="rId1" cstate="print"/>
          <a:stretch>
            <a:fillRect/>
          </a:stretch>
        </p:blipFill>
        <p:spPr>
          <a:xfrm>
            <a:off x="158495" y="178307"/>
            <a:ext cx="1583436" cy="1568196"/>
          </a:xfrm>
          <a:prstGeom prst="rect"/>
        </p:spPr>
      </p:pic>
      <p:pic>
        <p:nvPicPr>
          <p:cNvPr id="2097169" name="object 7"/>
          <p:cNvPicPr>
            <a:picLocks/>
          </p:cNvPicPr>
          <p:nvPr/>
        </p:nvPicPr>
        <p:blipFill>
          <a:blip xmlns:r="http://schemas.openxmlformats.org/officeDocument/2006/relationships" r:embed="rId2" cstate="print"/>
          <a:stretch>
            <a:fillRect/>
          </a:stretch>
        </p:blipFill>
        <p:spPr>
          <a:xfrm>
            <a:off x="10469880" y="82296"/>
            <a:ext cx="1642872" cy="1664207"/>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RUTIKA</dc:creator>
  <cp:lastModifiedBy>shani patel</cp:lastModifiedBy>
  <dcterms:created xsi:type="dcterms:W3CDTF">2022-07-20T23:25:57Z</dcterms:created>
  <dcterms:modified xsi:type="dcterms:W3CDTF">2023-03-06T04:23:24Z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2022-02-19T00:00:00Z</vt:filetime>
  </property>
  <property fmtid="{D5CDD505-2E9C-101B-9397-08002B2CF9AE}" pid="3" name="Creator">
    <vt:lpwstr>Microsoft® PowerPoint® 2013</vt:lpwstr>
  </property>
  <property fmtid="{D5CDD505-2E9C-101B-9397-08002B2CF9AE}" pid="4" name="LastSaved">
    <vt:filetime>2022-07-21T00:00:00Z</vt:filetime>
  </property>
  <property fmtid="{D5CDD505-2E9C-101B-9397-08002B2CF9AE}" pid="5" name="ICV">
    <vt:lpwstr>145b5ec5a7df41c2870ed30a087d4db3</vt:lpwstr>
  </property>
</Properties>
</file>